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</p:sldMasterIdLst>
  <p:notesMasterIdLst>
    <p:notesMasterId r:id="rId5"/>
  </p:notesMasterIdLst>
  <p:handoutMasterIdLst>
    <p:handoutMasterId r:id="rId6"/>
  </p:handoutMasterIdLst>
  <p:sldIdLst>
    <p:sldId id="260" r:id="rId3"/>
    <p:sldId id="264" r:id="rId4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D2DF"/>
    <a:srgbClr val="EDACB7"/>
    <a:srgbClr val="FAF4B2"/>
    <a:srgbClr val="FFFDDB"/>
    <a:srgbClr val="232725"/>
    <a:srgbClr val="111311"/>
    <a:srgbClr val="0D100C"/>
    <a:srgbClr val="1F58A9"/>
    <a:srgbClr val="FF6699"/>
    <a:srgbClr val="7753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938" y="436563"/>
            <a:ext cx="6997700" cy="1817687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938" y="2544763"/>
            <a:ext cx="6997700" cy="7199312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/>
          <a:lstStyle/>
          <a:p>
            <a:fld id="{5CAB1123-9318-ED43-829A-1D811C164B80}" type="datetimeFigureOut">
              <a:rPr kumimoji="1" lang="ja-JP" altLang="en-US" smtClean="0"/>
              <a:t>2018/2/28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/>
          <a:lstStyle/>
          <a:p>
            <a:fld id="{DE11125E-202E-6348-94EC-17787373A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739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レイヤー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62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549116" y="8202771"/>
            <a:ext cx="3534938" cy="2179398"/>
          </a:xfrm>
          <a:prstGeom prst="rect">
            <a:avLst/>
          </a:prstGeom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地図を入れてください</a:t>
            </a:r>
          </a:p>
        </p:txBody>
      </p:sp>
      <p:pic>
        <p:nvPicPr>
          <p:cNvPr id="19" name="図 18" descr="装飾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0" t="4158" r="4861" b="28066"/>
          <a:stretch/>
        </p:blipFill>
        <p:spPr>
          <a:xfrm>
            <a:off x="362885" y="453543"/>
            <a:ext cx="7030904" cy="7392753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1754864" y="1783938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14124"/>
                </a:solidFill>
              </a:rPr>
              <a:t>毎週日曜開催！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2826292" y="6931596"/>
            <a:ext cx="2690160" cy="58477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is-IS" altLang="ja-JP" sz="3200" b="1" dirty="0">
                <a:solidFill>
                  <a:srgbClr val="F14124"/>
                </a:solidFill>
              </a:rPr>
              <a:t>8:00〜11:00</a:t>
            </a:r>
            <a:endParaRPr lang="ja-JP" altLang="en-US" sz="3200" b="1" dirty="0">
              <a:solidFill>
                <a:srgbClr val="F14124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2666940" y="7465142"/>
            <a:ext cx="2441694" cy="3385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F14124"/>
                </a:solidFill>
              </a:rPr>
              <a:t>アスクル商店街特設会場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2560625" y="7717888"/>
            <a:ext cx="2654326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ja-JP" sz="700" dirty="0"/>
              <a:t>※</a:t>
            </a:r>
            <a:r>
              <a:rPr lang="ja-JP" altLang="en-US" sz="700" dirty="0"/>
              <a:t>お越しの際は公共交通機関をお使いください。　</a:t>
            </a:r>
            <a:endParaRPr lang="en-US" altLang="ja-JP" sz="700" dirty="0"/>
          </a:p>
          <a:p>
            <a:pPr algn="ctr"/>
            <a:r>
              <a:rPr lang="en-US" altLang="ja-JP" sz="700" dirty="0"/>
              <a:t>※</a:t>
            </a:r>
            <a:r>
              <a:rPr lang="ja-JP" altLang="en-US" sz="700" dirty="0"/>
              <a:t>開催する日程により出店内容は異なります。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4288376" y="9007331"/>
            <a:ext cx="18774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/>
              <a:t>出店についてのお問合せ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288376" y="9180958"/>
            <a:ext cx="29839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altLang="ja-JP" sz="1400" dirty="0"/>
              <a:t>Tel.</a:t>
            </a:r>
            <a:r>
              <a:rPr lang="cs-CZ" altLang="ja-JP" sz="2800" b="1" dirty="0">
                <a:solidFill>
                  <a:schemeClr val="accent2">
                    <a:lumMod val="75000"/>
                  </a:schemeClr>
                </a:solidFill>
              </a:rPr>
              <a:t>03-1234-1111</a:t>
            </a:r>
            <a:endParaRPr kumimoji="1" lang="ja-JP" altLang="en-US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688348" y="9574644"/>
            <a:ext cx="20890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/>
              <a:t>受付時間／</a:t>
            </a:r>
            <a:r>
              <a:rPr lang="en-US" altLang="ja-JP" sz="1200" dirty="0"/>
              <a:t>9</a:t>
            </a:r>
            <a:r>
              <a:rPr lang="ja-JP" altLang="en-US" sz="1200" dirty="0"/>
              <a:t>：</a:t>
            </a:r>
            <a:r>
              <a:rPr lang="en-US" altLang="ja-JP" sz="1200" dirty="0"/>
              <a:t>00</a:t>
            </a:r>
            <a:r>
              <a:rPr lang="ja-JP" altLang="en-US" sz="1200" dirty="0"/>
              <a:t>～</a:t>
            </a:r>
            <a:r>
              <a:rPr lang="en-US" altLang="ja-JP" sz="1200" dirty="0"/>
              <a:t>18</a:t>
            </a:r>
            <a:r>
              <a:rPr lang="ja-JP" altLang="en-US" sz="1200" dirty="0"/>
              <a:t>：</a:t>
            </a:r>
            <a:r>
              <a:rPr lang="en-US" altLang="ja-JP" sz="1200" dirty="0"/>
              <a:t>00</a:t>
            </a:r>
            <a:endParaRPr lang="ja-JP" altLang="en-US" sz="12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288376" y="9791735"/>
            <a:ext cx="2243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http://</a:t>
            </a:r>
            <a:r>
              <a:rPr lang="en-US" altLang="ja-JP" sz="1400" dirty="0" err="1"/>
              <a:t>www.askult.com</a:t>
            </a:r>
            <a:r>
              <a:rPr lang="en-US" altLang="ja-JP" sz="1400" dirty="0"/>
              <a:t>/</a:t>
            </a:r>
            <a:endParaRPr kumimoji="1" lang="ja-JP" altLang="en-US" sz="1400" dirty="0"/>
          </a:p>
        </p:txBody>
      </p:sp>
      <p:sp>
        <p:nvSpPr>
          <p:cNvPr id="28" name="正方形/長方形 27"/>
          <p:cNvSpPr/>
          <p:nvPr/>
        </p:nvSpPr>
        <p:spPr>
          <a:xfrm>
            <a:off x="4288376" y="10085720"/>
            <a:ext cx="2646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/>
              <a:t>アスクル商店街（朝市係）</a:t>
            </a:r>
          </a:p>
        </p:txBody>
      </p:sp>
      <p:sp>
        <p:nvSpPr>
          <p:cNvPr id="29" name="円/楕円 28"/>
          <p:cNvSpPr/>
          <p:nvPr/>
        </p:nvSpPr>
        <p:spPr>
          <a:xfrm>
            <a:off x="2407861" y="7022172"/>
            <a:ext cx="440977" cy="440977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kumimoji="1" lang="en-US" altLang="ja-JP" sz="1400" b="1" dirty="0"/>
              <a:t>AM</a:t>
            </a:r>
            <a:endParaRPr kumimoji="1" lang="ja-JP" altLang="en-US" sz="1400" b="1" dirty="0"/>
          </a:p>
        </p:txBody>
      </p:sp>
      <p:pic>
        <p:nvPicPr>
          <p:cNvPr id="30" name="図 29" descr="フッター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04173" y="7842399"/>
            <a:ext cx="3260379" cy="1166921"/>
          </a:xfrm>
          <a:prstGeom prst="rect">
            <a:avLst/>
          </a:prstGeom>
        </p:spPr>
      </p:pic>
      <p:pic>
        <p:nvPicPr>
          <p:cNvPr id="31" name="図 30" descr="レイヤー-3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8" t="24071" r="21588" b="35969"/>
          <a:stretch/>
        </p:blipFill>
        <p:spPr>
          <a:xfrm>
            <a:off x="1681670" y="2625574"/>
            <a:ext cx="4416180" cy="4358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88699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165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News Gothic MT</vt:lpstr>
      <vt:lpstr>1_ガイド入りテンプレートサンプル20130531三木さん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2018-02-28T11:51:03Z</dcterms:modified>
</cp:coreProperties>
</file>