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260" r:id="rId3"/>
    <p:sldId id="264" r:id="rId4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2168"/>
    <a:srgbClr val="B0D2DF"/>
    <a:srgbClr val="EDACB7"/>
    <a:srgbClr val="FAF4B2"/>
    <a:srgbClr val="FFFDDB"/>
    <a:srgbClr val="232725"/>
    <a:srgbClr val="111311"/>
    <a:srgbClr val="0D100C"/>
    <a:srgbClr val="1F58A9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8938" y="436563"/>
            <a:ext cx="6997700" cy="1817687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938" y="2544763"/>
            <a:ext cx="6997700" cy="7199312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/>
          <a:lstStyle/>
          <a:p>
            <a:fld id="{5CAB1123-9318-ED43-829A-1D811C164B80}" type="datetimeFigureOut">
              <a:rPr kumimoji="1" lang="ja-JP" altLang="en-US" smtClean="0"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/>
          <a:lstStyle/>
          <a:p>
            <a:fld id="{DE11125E-202E-6348-94EC-17787373A0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4739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8" r:id="rId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背景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1631" cy="1090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イラスト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96"/>
          <a:stretch/>
        </p:blipFill>
        <p:spPr>
          <a:xfrm>
            <a:off x="3944" y="1"/>
            <a:ext cx="7771631" cy="5748804"/>
          </a:xfrm>
          <a:prstGeom prst="rect">
            <a:avLst/>
          </a:prstGeom>
        </p:spPr>
      </p:pic>
      <p:pic>
        <p:nvPicPr>
          <p:cNvPr id="3" name="図 2" descr="タイトル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4563" r="21445" b="66332"/>
          <a:stretch/>
        </p:blipFill>
        <p:spPr>
          <a:xfrm>
            <a:off x="1670598" y="497657"/>
            <a:ext cx="4438324" cy="3174713"/>
          </a:xfrm>
          <a:prstGeom prst="rect">
            <a:avLst/>
          </a:prstGeom>
        </p:spPr>
      </p:pic>
      <p:grpSp>
        <p:nvGrpSpPr>
          <p:cNvPr id="20" name="図形グループ 19"/>
          <p:cNvGrpSpPr/>
          <p:nvPr/>
        </p:nvGrpSpPr>
        <p:grpSpPr>
          <a:xfrm>
            <a:off x="1985128" y="3585805"/>
            <a:ext cx="3599561" cy="707886"/>
            <a:chOff x="2705847" y="1783938"/>
            <a:chExt cx="3599561" cy="707886"/>
          </a:xfrm>
        </p:grpSpPr>
        <p:sp>
          <p:nvSpPr>
            <p:cNvPr id="8" name="テキスト ボックス 7"/>
            <p:cNvSpPr txBox="1"/>
            <p:nvPr/>
          </p:nvSpPr>
          <p:spPr>
            <a:xfrm>
              <a:off x="2705847" y="1783938"/>
              <a:ext cx="319330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en-US" altLang="ja-JP" sz="4000" b="1" dirty="0">
                  <a:solidFill>
                    <a:schemeClr val="bg1"/>
                  </a:solidFill>
                </a:rPr>
                <a:t>19:00〜</a:t>
              </a:r>
              <a:r>
                <a:rPr kumimoji="1" lang="ja-JP" altLang="en-US" sz="4000" b="1" dirty="0">
                  <a:solidFill>
                    <a:schemeClr val="bg1"/>
                  </a:solidFill>
                </a:rPr>
                <a:t>閉店</a:t>
              </a:r>
            </a:p>
          </p:txBody>
        </p:sp>
        <p:sp>
          <p:nvSpPr>
            <p:cNvPr id="19" name="正方形/長方形 18"/>
            <p:cNvSpPr/>
            <p:nvPr/>
          </p:nvSpPr>
          <p:spPr>
            <a:xfrm>
              <a:off x="5843743" y="1886378"/>
              <a:ext cx="461665" cy="553998"/>
            </a:xfrm>
            <a:prstGeom prst="rect">
              <a:avLst/>
            </a:prstGeom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ja-JP" altLang="en-US" sz="1800" b="1" dirty="0">
                  <a:solidFill>
                    <a:schemeClr val="bg1"/>
                  </a:solidFill>
                </a:rPr>
                <a:t>まで</a:t>
              </a:r>
            </a:p>
          </p:txBody>
        </p:sp>
      </p:grpSp>
      <p:sp>
        <p:nvSpPr>
          <p:cNvPr id="12" name="正方形/長方形 11"/>
          <p:cNvSpPr/>
          <p:nvPr/>
        </p:nvSpPr>
        <p:spPr>
          <a:xfrm>
            <a:off x="3929022" y="8741896"/>
            <a:ext cx="30059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" b="1" dirty="0">
                <a:solidFill>
                  <a:schemeClr val="bg1"/>
                </a:solidFill>
              </a:rPr>
              <a:t>ACCESS</a:t>
            </a:r>
          </a:p>
          <a:p>
            <a:r>
              <a:rPr lang="en-US" altLang="ja-JP" sz="1100" dirty="0">
                <a:solidFill>
                  <a:schemeClr val="bg1"/>
                </a:solidFill>
              </a:rPr>
              <a:t>○○</a:t>
            </a:r>
            <a:r>
              <a:rPr lang="ja-JP" altLang="en-US" sz="1100" dirty="0">
                <a:solidFill>
                  <a:schemeClr val="bg1"/>
                </a:solidFill>
              </a:rPr>
              <a:t>線</a:t>
            </a:r>
            <a:r>
              <a:rPr lang="en-US" altLang="ja-JP" sz="1100" dirty="0">
                <a:solidFill>
                  <a:schemeClr val="bg1"/>
                </a:solidFill>
              </a:rPr>
              <a:t>○○</a:t>
            </a:r>
            <a:r>
              <a:rPr lang="ja-JP" altLang="en-US" sz="1100" dirty="0">
                <a:solidFill>
                  <a:schemeClr val="bg1"/>
                </a:solidFill>
              </a:rPr>
              <a:t>駅より徒歩</a:t>
            </a:r>
            <a:r>
              <a:rPr lang="en-US" altLang="ja-JP" sz="1100" dirty="0">
                <a:solidFill>
                  <a:schemeClr val="bg1"/>
                </a:solidFill>
              </a:rPr>
              <a:t>5</a:t>
            </a:r>
            <a:r>
              <a:rPr lang="ja-JP" altLang="en-US" sz="1100" dirty="0">
                <a:solidFill>
                  <a:schemeClr val="bg1"/>
                </a:solidFill>
              </a:rPr>
              <a:t>分</a:t>
            </a:r>
            <a:endParaRPr lang="en-US" altLang="ja-JP" sz="1100" dirty="0">
              <a:solidFill>
                <a:schemeClr val="bg1"/>
              </a:solidFill>
            </a:endParaRPr>
          </a:p>
          <a:p>
            <a:r>
              <a:rPr lang="ja-JP" altLang="en-US" sz="1100" dirty="0">
                <a:solidFill>
                  <a:schemeClr val="bg1"/>
                </a:solidFill>
              </a:rPr>
              <a:t>手作り総菜・お弁当のお店（配達承ります）</a:t>
            </a:r>
          </a:p>
        </p:txBody>
      </p:sp>
      <p:grpSp>
        <p:nvGrpSpPr>
          <p:cNvPr id="44" name="図形グループ 43"/>
          <p:cNvGrpSpPr/>
          <p:nvPr/>
        </p:nvGrpSpPr>
        <p:grpSpPr>
          <a:xfrm>
            <a:off x="3948724" y="9555066"/>
            <a:ext cx="2983960" cy="670685"/>
            <a:chOff x="4288376" y="9180958"/>
            <a:chExt cx="2983960" cy="670685"/>
          </a:xfrm>
        </p:grpSpPr>
        <p:sp>
          <p:nvSpPr>
            <p:cNvPr id="13" name="テキスト ボックス 12"/>
            <p:cNvSpPr txBox="1"/>
            <p:nvPr/>
          </p:nvSpPr>
          <p:spPr>
            <a:xfrm>
              <a:off x="4288376" y="9180958"/>
              <a:ext cx="29839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altLang="ja-JP" sz="1400" dirty="0">
                  <a:solidFill>
                    <a:srgbClr val="FFFFFF"/>
                  </a:solidFill>
                </a:rPr>
                <a:t>Tel.</a:t>
              </a:r>
              <a:r>
                <a:rPr lang="cs-CZ" altLang="ja-JP" sz="2800" b="1" dirty="0">
                  <a:solidFill>
                    <a:srgbClr val="FFFFFF"/>
                  </a:solidFill>
                </a:rPr>
                <a:t>03-1234-1111</a:t>
              </a:r>
              <a:endParaRPr kumimoji="1" lang="ja-JP" altLang="en-US" sz="2800" b="1" dirty="0">
                <a:solidFill>
                  <a:srgbClr val="FFFFFF"/>
                </a:solidFill>
              </a:endParaRPr>
            </a:p>
          </p:txBody>
        </p:sp>
        <p:sp>
          <p:nvSpPr>
            <p:cNvPr id="14" name="正方形/長方形 13"/>
            <p:cNvSpPr/>
            <p:nvPr/>
          </p:nvSpPr>
          <p:spPr>
            <a:xfrm>
              <a:off x="4581607" y="9574644"/>
              <a:ext cx="266626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200" dirty="0">
                  <a:solidFill>
                    <a:srgbClr val="FFFFFF"/>
                  </a:solidFill>
                </a:rPr>
                <a:t>営業時間／</a:t>
              </a:r>
              <a:r>
                <a:rPr lang="en-US" altLang="ja-JP" sz="1200" dirty="0">
                  <a:solidFill>
                    <a:srgbClr val="FFFFFF"/>
                  </a:solidFill>
                </a:rPr>
                <a:t>10:00〜22:00</a:t>
              </a:r>
              <a:r>
                <a:rPr lang="ja-JP" altLang="en-US" sz="900" dirty="0">
                  <a:solidFill>
                    <a:srgbClr val="FFFFFF"/>
                  </a:solidFill>
                </a:rPr>
                <a:t>（日曜定休）</a:t>
              </a:r>
            </a:p>
          </p:txBody>
        </p:sp>
      </p:grpSp>
      <p:sp>
        <p:nvSpPr>
          <p:cNvPr id="15" name="テキスト ボックス 14"/>
          <p:cNvSpPr txBox="1"/>
          <p:nvPr/>
        </p:nvSpPr>
        <p:spPr>
          <a:xfrm>
            <a:off x="3916773" y="10187841"/>
            <a:ext cx="1800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>
                <a:solidFill>
                  <a:srgbClr val="FFFFFF"/>
                </a:solidFill>
              </a:rPr>
              <a:t>東京都江東区豊洲</a:t>
            </a:r>
            <a:r>
              <a:rPr lang="en-US" altLang="ja-JP" sz="1200" dirty="0">
                <a:solidFill>
                  <a:srgbClr val="FFFFFF"/>
                </a:solidFill>
              </a:rPr>
              <a:t>3-2-3</a:t>
            </a:r>
            <a:endParaRPr kumimoji="1" lang="ja-JP" altLang="en-US" sz="1200" dirty="0">
              <a:solidFill>
                <a:srgbClr val="FFFFFF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3929022" y="9269570"/>
            <a:ext cx="1637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800" b="1" dirty="0">
                <a:solidFill>
                  <a:srgbClr val="FFFFFF"/>
                </a:solidFill>
              </a:rPr>
              <a:t>アスクル</a:t>
            </a:r>
            <a:r>
              <a:rPr lang="en-US" altLang="ja-JP" sz="1800" b="1" dirty="0">
                <a:solidFill>
                  <a:srgbClr val="FFFFFF"/>
                </a:solidFill>
              </a:rPr>
              <a:t>DELI</a:t>
            </a:r>
            <a:endParaRPr lang="ja-JP" altLang="en-US" sz="1800" b="1" dirty="0">
              <a:solidFill>
                <a:srgbClr val="FFFFFF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66276" y="8786232"/>
            <a:ext cx="3243220" cy="1750382"/>
          </a:xfrm>
          <a:prstGeom prst="rect">
            <a:avLst/>
          </a:prstGeom>
          <a:solidFill>
            <a:srgbClr val="12B2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地図を入れてください</a:t>
            </a:r>
          </a:p>
        </p:txBody>
      </p:sp>
      <p:pic>
        <p:nvPicPr>
          <p:cNvPr id="35" name="図 34" descr="枠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6" t="53019" r="19407" b="23854"/>
          <a:stretch/>
        </p:blipFill>
        <p:spPr>
          <a:xfrm>
            <a:off x="1424271" y="5783125"/>
            <a:ext cx="4839089" cy="2522610"/>
          </a:xfrm>
          <a:prstGeom prst="rect">
            <a:avLst/>
          </a:prstGeom>
        </p:spPr>
      </p:pic>
      <p:sp>
        <p:nvSpPr>
          <p:cNvPr id="36" name="正方形/長方形 35"/>
          <p:cNvSpPr/>
          <p:nvPr/>
        </p:nvSpPr>
        <p:spPr>
          <a:xfrm>
            <a:off x="1554042" y="6142208"/>
            <a:ext cx="2236510" cy="58477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ja-JP" altLang="en-US" sz="3200" b="1" dirty="0">
                <a:solidFill>
                  <a:srgbClr val="FFFFFF"/>
                </a:solidFill>
              </a:rPr>
              <a:t>お総菜単品</a:t>
            </a:r>
          </a:p>
        </p:txBody>
      </p:sp>
      <p:grpSp>
        <p:nvGrpSpPr>
          <p:cNvPr id="37" name="図形グループ 36"/>
          <p:cNvGrpSpPr/>
          <p:nvPr/>
        </p:nvGrpSpPr>
        <p:grpSpPr>
          <a:xfrm>
            <a:off x="2953303" y="6803526"/>
            <a:ext cx="800219" cy="1078884"/>
            <a:chOff x="3487678" y="7249701"/>
            <a:chExt cx="800219" cy="1078884"/>
          </a:xfrm>
        </p:grpSpPr>
        <p:sp>
          <p:nvSpPr>
            <p:cNvPr id="38" name="正方形/長方形 37"/>
            <p:cNvSpPr/>
            <p:nvPr/>
          </p:nvSpPr>
          <p:spPr>
            <a:xfrm>
              <a:off x="3513326" y="7249701"/>
              <a:ext cx="748923" cy="76944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ja-JP" altLang="en-US" sz="4400" dirty="0">
                  <a:solidFill>
                    <a:srgbClr val="FFFF00"/>
                  </a:solidFill>
                </a:rPr>
                <a:t>％</a:t>
              </a:r>
            </a:p>
          </p:txBody>
        </p:sp>
        <p:sp>
          <p:nvSpPr>
            <p:cNvPr id="39" name="正方形/長方形 38"/>
            <p:cNvSpPr/>
            <p:nvPr/>
          </p:nvSpPr>
          <p:spPr>
            <a:xfrm>
              <a:off x="3487678" y="7866920"/>
              <a:ext cx="800219" cy="46166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ja-JP" altLang="en-US" sz="2400" dirty="0">
                  <a:solidFill>
                    <a:srgbClr val="FFFFFF"/>
                  </a:solidFill>
                </a:rPr>
                <a:t>引き</a:t>
              </a:r>
            </a:p>
          </p:txBody>
        </p:sp>
      </p:grpSp>
      <p:sp>
        <p:nvSpPr>
          <p:cNvPr id="40" name="正方形/長方形 39"/>
          <p:cNvSpPr/>
          <p:nvPr/>
        </p:nvSpPr>
        <p:spPr>
          <a:xfrm>
            <a:off x="1527230" y="6553473"/>
            <a:ext cx="1578709" cy="143723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US" altLang="ja-JP" sz="9600" b="1" dirty="0">
                <a:solidFill>
                  <a:srgbClr val="FFFF00"/>
                </a:solidFill>
                <a:latin typeface="Trebuchet MS"/>
                <a:cs typeface="Trebuchet MS"/>
              </a:rPr>
              <a:t>10</a:t>
            </a:r>
            <a:endParaRPr lang="ja-JP" altLang="en-US" sz="9600" b="1" dirty="0">
              <a:solidFill>
                <a:srgbClr val="FFFF00"/>
              </a:solidFill>
              <a:latin typeface="Trebuchet MS"/>
              <a:cs typeface="Trebuchet MS"/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4057550" y="6063491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ja-JP" altLang="en-US" sz="2000" b="1" dirty="0">
                <a:solidFill>
                  <a:srgbClr val="000000"/>
                </a:solidFill>
              </a:rPr>
              <a:t>対象商品</a:t>
            </a:r>
            <a:endParaRPr lang="en-US" altLang="ja-JP" sz="2000" b="1" dirty="0">
              <a:solidFill>
                <a:srgbClr val="000000"/>
              </a:solidFill>
            </a:endParaRPr>
          </a:p>
          <a:p>
            <a:pPr algn="ctr"/>
            <a:r>
              <a:rPr lang="ja-JP" altLang="en-US" sz="2000" b="1" dirty="0">
                <a:solidFill>
                  <a:srgbClr val="000000"/>
                </a:solidFill>
              </a:rPr>
              <a:t>よりどり</a:t>
            </a:r>
          </a:p>
        </p:txBody>
      </p:sp>
      <p:grpSp>
        <p:nvGrpSpPr>
          <p:cNvPr id="46" name="図形グループ 45"/>
          <p:cNvGrpSpPr/>
          <p:nvPr/>
        </p:nvGrpSpPr>
        <p:grpSpPr>
          <a:xfrm>
            <a:off x="5475440" y="6925584"/>
            <a:ext cx="595035" cy="895270"/>
            <a:chOff x="3641750" y="7371759"/>
            <a:chExt cx="595035" cy="895270"/>
          </a:xfrm>
        </p:grpSpPr>
        <p:sp>
          <p:nvSpPr>
            <p:cNvPr id="47" name="正方形/長方形 46"/>
            <p:cNvSpPr/>
            <p:nvPr/>
          </p:nvSpPr>
          <p:spPr>
            <a:xfrm>
              <a:off x="3667398" y="7371759"/>
              <a:ext cx="543739" cy="52322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ja-JP" altLang="en-US" sz="2800" b="1" dirty="0">
                  <a:solidFill>
                    <a:srgbClr val="202168"/>
                  </a:solidFill>
                </a:rPr>
                <a:t>円</a:t>
              </a:r>
            </a:p>
          </p:txBody>
        </p:sp>
        <p:sp>
          <p:nvSpPr>
            <p:cNvPr id="48" name="正方形/長方形 47"/>
            <p:cNvSpPr/>
            <p:nvPr/>
          </p:nvSpPr>
          <p:spPr>
            <a:xfrm>
              <a:off x="3641750" y="7928475"/>
              <a:ext cx="5950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ja-JP" altLang="en-US" sz="1600" b="1" dirty="0">
                  <a:solidFill>
                    <a:srgbClr val="000000"/>
                  </a:solidFill>
                </a:rPr>
                <a:t>均一</a:t>
              </a:r>
            </a:p>
          </p:txBody>
        </p:sp>
      </p:grpSp>
      <p:sp>
        <p:nvSpPr>
          <p:cNvPr id="49" name="正方形/長方形 48"/>
          <p:cNvSpPr/>
          <p:nvPr/>
        </p:nvSpPr>
        <p:spPr>
          <a:xfrm>
            <a:off x="4049733" y="6857965"/>
            <a:ext cx="1458591" cy="981651"/>
          </a:xfrm>
          <a:prstGeom prst="rect">
            <a:avLst/>
          </a:prstGeom>
        </p:spPr>
        <p:txBody>
          <a:bodyPr wrap="none" lIns="0" tIns="0" rIns="0" bIns="0" anchor="ctr">
            <a:prstTxWarp prst="textPlain">
              <a:avLst/>
            </a:prstTxWarp>
            <a:noAutofit/>
          </a:bodyPr>
          <a:lstStyle/>
          <a:p>
            <a:pPr algn="ctr"/>
            <a:r>
              <a:rPr lang="en-US" altLang="ja-JP" sz="9600" b="1" dirty="0">
                <a:solidFill>
                  <a:srgbClr val="202168"/>
                </a:solidFill>
                <a:latin typeface="Trebuchet MS"/>
                <a:cs typeface="Trebuchet MS"/>
              </a:rPr>
              <a:t>500</a:t>
            </a:r>
            <a:endParaRPr lang="ja-JP" altLang="en-US" sz="9600" b="1" dirty="0">
              <a:solidFill>
                <a:srgbClr val="202168"/>
              </a:solidFill>
              <a:latin typeface="Trebuchet MS"/>
              <a:cs typeface="Trebuchet MS"/>
            </a:endParaRPr>
          </a:p>
        </p:txBody>
      </p:sp>
      <p:grpSp>
        <p:nvGrpSpPr>
          <p:cNvPr id="50" name="図形グループ 49"/>
          <p:cNvGrpSpPr/>
          <p:nvPr/>
        </p:nvGrpSpPr>
        <p:grpSpPr>
          <a:xfrm>
            <a:off x="5130806" y="5834609"/>
            <a:ext cx="909474" cy="1055946"/>
            <a:chOff x="8888823" y="4307313"/>
            <a:chExt cx="909474" cy="1055946"/>
          </a:xfrm>
        </p:grpSpPr>
        <p:sp>
          <p:nvSpPr>
            <p:cNvPr id="51" name="正方形/長方形 50"/>
            <p:cNvSpPr/>
            <p:nvPr/>
          </p:nvSpPr>
          <p:spPr>
            <a:xfrm>
              <a:off x="9370551" y="4787944"/>
              <a:ext cx="427746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ja-JP" altLang="en-US" sz="2000" dirty="0"/>
                <a:t>点</a:t>
              </a:r>
              <a:endParaRPr lang="en-US" altLang="ja-JP" sz="2000" dirty="0"/>
            </a:p>
          </p:txBody>
        </p:sp>
        <p:sp>
          <p:nvSpPr>
            <p:cNvPr id="52" name="正方形/長方形 51"/>
            <p:cNvSpPr/>
            <p:nvPr/>
          </p:nvSpPr>
          <p:spPr>
            <a:xfrm>
              <a:off x="8888823" y="4307313"/>
              <a:ext cx="652076" cy="1055946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en-US" altLang="ja-JP" sz="6000" b="1" dirty="0">
                  <a:solidFill>
                    <a:srgbClr val="202168"/>
                  </a:solidFill>
                  <a:latin typeface="Trebuchet MS"/>
                  <a:cs typeface="Trebuchet MS"/>
                </a:rPr>
                <a:t>3</a:t>
              </a:r>
              <a:endParaRPr lang="ja-JP" altLang="en-US" sz="6000" b="1" dirty="0">
                <a:solidFill>
                  <a:srgbClr val="202168"/>
                </a:solidFill>
                <a:latin typeface="Trebuchet MS"/>
                <a:cs typeface="Trebuchet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64363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デザインの設定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167</Words>
  <Application>Microsoft Office PowerPoint</Application>
  <PresentationFormat>ユーザー設定</PresentationFormat>
  <Paragraphs>38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HG丸ｺﾞｼｯｸM-PRO</vt:lpstr>
      <vt:lpstr>ＭＳ Ｐゴシック</vt:lpstr>
      <vt:lpstr>メイリオ</vt:lpstr>
      <vt:lpstr>Arial</vt:lpstr>
      <vt:lpstr>Calibri</vt:lpstr>
      <vt:lpstr>Calibri Light</vt:lpstr>
      <vt:lpstr>News Gothic MT</vt:lpstr>
      <vt:lpstr>Trebuchet MS</vt:lpstr>
      <vt:lpstr>1_ガイド入りテンプレートサンプル20130531三木さん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2018-02-28T11:54:49Z</dcterms:modified>
</cp:coreProperties>
</file>