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260" r:id="rId3"/>
    <p:sldId id="264" r:id="rId4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168"/>
    <a:srgbClr val="B0D2DF"/>
    <a:srgbClr val="EDACB7"/>
    <a:srgbClr val="FAF4B2"/>
    <a:srgbClr val="FFFDDB"/>
    <a:srgbClr val="232725"/>
    <a:srgbClr val="111311"/>
    <a:srgbClr val="0D100C"/>
    <a:srgbClr val="1F58A9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/>
          <a:lstStyle/>
          <a:p>
            <a:fld id="{5CAB1123-9318-ED43-829A-1D811C164B80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/>
          <a:lstStyle/>
          <a:p>
            <a:fld id="{DE11125E-202E-6348-94EC-17787373A0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73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背景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631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566276" y="8786232"/>
            <a:ext cx="3243220" cy="1750382"/>
          </a:xfrm>
          <a:prstGeom prst="rect">
            <a:avLst/>
          </a:prstGeom>
          <a:solidFill>
            <a:srgbClr val="12B2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地図を入れてください</a:t>
            </a:r>
          </a:p>
        </p:txBody>
      </p:sp>
      <p:pic>
        <p:nvPicPr>
          <p:cNvPr id="35" name="図 34" descr="タイトル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3" t="4411" r="23303" b="67894"/>
          <a:stretch/>
        </p:blipFill>
        <p:spPr>
          <a:xfrm>
            <a:off x="1814958" y="481047"/>
            <a:ext cx="4149604" cy="3020966"/>
          </a:xfrm>
          <a:prstGeom prst="rect">
            <a:avLst/>
          </a:prstGeom>
        </p:spPr>
      </p:pic>
      <p:pic>
        <p:nvPicPr>
          <p:cNvPr id="36" name="図 35" descr="イラスト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68" b="47960"/>
          <a:stretch/>
        </p:blipFill>
        <p:spPr>
          <a:xfrm>
            <a:off x="0" y="4348655"/>
            <a:ext cx="7771631" cy="1327685"/>
          </a:xfrm>
          <a:prstGeom prst="rect">
            <a:avLst/>
          </a:prstGeom>
        </p:spPr>
      </p:pic>
      <p:pic>
        <p:nvPicPr>
          <p:cNvPr id="37" name="図 36" descr="枠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7" t="52392" r="18352" b="23440"/>
          <a:stretch/>
        </p:blipFill>
        <p:spPr>
          <a:xfrm>
            <a:off x="1366077" y="5714825"/>
            <a:ext cx="4983294" cy="2636130"/>
          </a:xfrm>
          <a:prstGeom prst="rect">
            <a:avLst/>
          </a:prstGeom>
        </p:spPr>
      </p:pic>
      <p:grpSp>
        <p:nvGrpSpPr>
          <p:cNvPr id="38" name="図形グループ 37"/>
          <p:cNvGrpSpPr/>
          <p:nvPr/>
        </p:nvGrpSpPr>
        <p:grpSpPr>
          <a:xfrm>
            <a:off x="1733707" y="3585805"/>
            <a:ext cx="4043392" cy="707886"/>
            <a:chOff x="2262016" y="1783938"/>
            <a:chExt cx="4043392" cy="707886"/>
          </a:xfrm>
        </p:grpSpPr>
        <p:sp>
          <p:nvSpPr>
            <p:cNvPr id="39" name="テキスト ボックス 38"/>
            <p:cNvSpPr txBox="1"/>
            <p:nvPr/>
          </p:nvSpPr>
          <p:spPr>
            <a:xfrm>
              <a:off x="2262016" y="1783938"/>
              <a:ext cx="36371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ja-JP" sz="4000" b="1" dirty="0">
                  <a:solidFill>
                    <a:schemeClr val="bg1"/>
                  </a:solidFill>
                </a:rPr>
                <a:t>16:00〜19:00</a:t>
              </a:r>
              <a:endParaRPr kumimoji="1" lang="ja-JP" altLang="en-U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正方形/長方形 39"/>
            <p:cNvSpPr/>
            <p:nvPr/>
          </p:nvSpPr>
          <p:spPr>
            <a:xfrm>
              <a:off x="5843743" y="1886378"/>
              <a:ext cx="461665" cy="553998"/>
            </a:xfrm>
            <a:prstGeom prst="rect">
              <a:avLst/>
            </a:prstGeom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</a:rPr>
                <a:t>まで</a:t>
              </a:r>
            </a:p>
          </p:txBody>
        </p:sp>
      </p:grpSp>
      <p:grpSp>
        <p:nvGrpSpPr>
          <p:cNvPr id="45" name="図形グループ 44"/>
          <p:cNvGrpSpPr/>
          <p:nvPr/>
        </p:nvGrpSpPr>
        <p:grpSpPr>
          <a:xfrm>
            <a:off x="3948724" y="9555066"/>
            <a:ext cx="2983960" cy="670685"/>
            <a:chOff x="4288376" y="9180958"/>
            <a:chExt cx="2983960" cy="670685"/>
          </a:xfrm>
        </p:grpSpPr>
        <p:sp>
          <p:nvSpPr>
            <p:cNvPr id="46" name="テキスト ボックス 45"/>
            <p:cNvSpPr txBox="1"/>
            <p:nvPr/>
          </p:nvSpPr>
          <p:spPr>
            <a:xfrm>
              <a:off x="4288376" y="9180958"/>
              <a:ext cx="29839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altLang="ja-JP" sz="1400" dirty="0">
                  <a:solidFill>
                    <a:srgbClr val="FFFFFF"/>
                  </a:solidFill>
                </a:rPr>
                <a:t>Tel.</a:t>
              </a:r>
              <a:r>
                <a:rPr lang="cs-CZ" altLang="ja-JP" sz="2800" b="1" dirty="0">
                  <a:solidFill>
                    <a:srgbClr val="FFFFFF"/>
                  </a:solidFill>
                </a:rPr>
                <a:t>03-1234-1111</a:t>
              </a:r>
              <a:endParaRPr kumimoji="1" lang="ja-JP" altLang="en-US" sz="2800" b="1" dirty="0">
                <a:solidFill>
                  <a:srgbClr val="FFFFFF"/>
                </a:solidFill>
              </a:endParaRPr>
            </a:p>
          </p:txBody>
        </p:sp>
        <p:sp>
          <p:nvSpPr>
            <p:cNvPr id="47" name="正方形/長方形 46"/>
            <p:cNvSpPr/>
            <p:nvPr/>
          </p:nvSpPr>
          <p:spPr>
            <a:xfrm>
              <a:off x="4581607" y="9574644"/>
              <a:ext cx="26662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>
                  <a:solidFill>
                    <a:srgbClr val="FFFFFF"/>
                  </a:solidFill>
                </a:rPr>
                <a:t>営業時間／</a:t>
              </a:r>
              <a:r>
                <a:rPr lang="en-US" altLang="ja-JP" sz="1200" dirty="0">
                  <a:solidFill>
                    <a:srgbClr val="FFFFFF"/>
                  </a:solidFill>
                </a:rPr>
                <a:t>10:00〜22:00</a:t>
              </a:r>
              <a:r>
                <a:rPr lang="ja-JP" altLang="en-US" sz="900" dirty="0">
                  <a:solidFill>
                    <a:srgbClr val="FFFFFF"/>
                  </a:solidFill>
                </a:rPr>
                <a:t>（日曜定休）</a:t>
              </a:r>
            </a:p>
          </p:txBody>
        </p:sp>
      </p:grpSp>
      <p:sp>
        <p:nvSpPr>
          <p:cNvPr id="48" name="テキスト ボックス 47"/>
          <p:cNvSpPr txBox="1"/>
          <p:nvPr/>
        </p:nvSpPr>
        <p:spPr>
          <a:xfrm>
            <a:off x="3916773" y="10187841"/>
            <a:ext cx="180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solidFill>
                  <a:srgbClr val="FFFFFF"/>
                </a:solidFill>
              </a:rPr>
              <a:t>東京都江東区豊洲</a:t>
            </a:r>
            <a:r>
              <a:rPr lang="en-US" altLang="ja-JP" sz="1200" dirty="0">
                <a:solidFill>
                  <a:srgbClr val="FFFFFF"/>
                </a:solidFill>
              </a:rPr>
              <a:t>3-2-3</a:t>
            </a:r>
            <a:endParaRPr kumimoji="1" lang="ja-JP" altLang="en-US" sz="1200" dirty="0">
              <a:solidFill>
                <a:srgbClr val="FFFFFF"/>
              </a:solidFill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3929022" y="9269570"/>
            <a:ext cx="1637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800" b="1" dirty="0">
                <a:solidFill>
                  <a:srgbClr val="FFFFFF"/>
                </a:solidFill>
              </a:rPr>
              <a:t>アスクル</a:t>
            </a:r>
            <a:r>
              <a:rPr lang="en-US" altLang="ja-JP" sz="1800" b="1" dirty="0">
                <a:solidFill>
                  <a:srgbClr val="FFFFFF"/>
                </a:solidFill>
              </a:rPr>
              <a:t>DELI</a:t>
            </a:r>
            <a:endParaRPr lang="ja-JP" altLang="en-US" sz="1800" b="1" dirty="0">
              <a:solidFill>
                <a:srgbClr val="FFFFFF"/>
              </a:solidFill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554042" y="6142208"/>
            <a:ext cx="2236510" cy="58477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accent5">
                    <a:lumMod val="75000"/>
                  </a:schemeClr>
                </a:solidFill>
              </a:rPr>
              <a:t>お総菜単品</a:t>
            </a:r>
          </a:p>
        </p:txBody>
      </p:sp>
      <p:grpSp>
        <p:nvGrpSpPr>
          <p:cNvPr id="51" name="図形グループ 50"/>
          <p:cNvGrpSpPr/>
          <p:nvPr/>
        </p:nvGrpSpPr>
        <p:grpSpPr>
          <a:xfrm>
            <a:off x="2953303" y="6803526"/>
            <a:ext cx="800219" cy="1078884"/>
            <a:chOff x="3487678" y="7249701"/>
            <a:chExt cx="800219" cy="1078884"/>
          </a:xfrm>
        </p:grpSpPr>
        <p:sp>
          <p:nvSpPr>
            <p:cNvPr id="52" name="正方形/長方形 51"/>
            <p:cNvSpPr/>
            <p:nvPr/>
          </p:nvSpPr>
          <p:spPr>
            <a:xfrm>
              <a:off x="3513326" y="7249701"/>
              <a:ext cx="748923" cy="76944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4400" dirty="0">
                  <a:solidFill>
                    <a:schemeClr val="accent5">
                      <a:lumMod val="75000"/>
                    </a:schemeClr>
                  </a:solidFill>
                </a:rPr>
                <a:t>％</a:t>
              </a:r>
            </a:p>
          </p:txBody>
        </p:sp>
        <p:sp>
          <p:nvSpPr>
            <p:cNvPr id="53" name="正方形/長方形 52"/>
            <p:cNvSpPr/>
            <p:nvPr/>
          </p:nvSpPr>
          <p:spPr>
            <a:xfrm>
              <a:off x="3487678" y="7866920"/>
              <a:ext cx="800219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2400" dirty="0">
                  <a:solidFill>
                    <a:schemeClr val="accent5">
                      <a:lumMod val="75000"/>
                    </a:schemeClr>
                  </a:solidFill>
                </a:rPr>
                <a:t>引き</a:t>
              </a:r>
            </a:p>
          </p:txBody>
        </p:sp>
      </p:grpSp>
      <p:sp>
        <p:nvSpPr>
          <p:cNvPr id="54" name="正方形/長方形 53"/>
          <p:cNvSpPr/>
          <p:nvPr/>
        </p:nvSpPr>
        <p:spPr>
          <a:xfrm>
            <a:off x="1527230" y="6553473"/>
            <a:ext cx="1578709" cy="143723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ja-JP" sz="9600" b="1" dirty="0">
                <a:solidFill>
                  <a:schemeClr val="accent5">
                    <a:lumMod val="75000"/>
                  </a:schemeClr>
                </a:solidFill>
                <a:latin typeface="Trebuchet MS"/>
                <a:cs typeface="Trebuchet MS"/>
              </a:rPr>
              <a:t>10</a:t>
            </a:r>
            <a:endParaRPr lang="ja-JP" altLang="en-US" sz="9600" b="1" dirty="0">
              <a:solidFill>
                <a:schemeClr val="accent5">
                  <a:lumMod val="7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4057550" y="606349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ja-JP" altLang="en-US" sz="2000" b="1" dirty="0">
                <a:solidFill>
                  <a:srgbClr val="000000"/>
                </a:solidFill>
              </a:rPr>
              <a:t>対象商品</a:t>
            </a:r>
            <a:endParaRPr lang="en-US" altLang="ja-JP" sz="2000" b="1" dirty="0">
              <a:solidFill>
                <a:srgbClr val="000000"/>
              </a:solidFill>
            </a:endParaRPr>
          </a:p>
          <a:p>
            <a:pPr algn="ctr"/>
            <a:r>
              <a:rPr lang="ja-JP" altLang="en-US" sz="2000" b="1" dirty="0">
                <a:solidFill>
                  <a:srgbClr val="000000"/>
                </a:solidFill>
              </a:rPr>
              <a:t>よりどり</a:t>
            </a:r>
          </a:p>
        </p:txBody>
      </p:sp>
      <p:grpSp>
        <p:nvGrpSpPr>
          <p:cNvPr id="56" name="図形グループ 55"/>
          <p:cNvGrpSpPr/>
          <p:nvPr/>
        </p:nvGrpSpPr>
        <p:grpSpPr>
          <a:xfrm>
            <a:off x="5475440" y="6941202"/>
            <a:ext cx="595035" cy="879652"/>
            <a:chOff x="3641750" y="7387377"/>
            <a:chExt cx="595035" cy="879652"/>
          </a:xfrm>
        </p:grpSpPr>
        <p:sp>
          <p:nvSpPr>
            <p:cNvPr id="57" name="正方形/長方形 56"/>
            <p:cNvSpPr/>
            <p:nvPr/>
          </p:nvSpPr>
          <p:spPr>
            <a:xfrm>
              <a:off x="3667398" y="7387377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2800" b="1" dirty="0">
                  <a:solidFill>
                    <a:srgbClr val="FFFFFF"/>
                  </a:solidFill>
                </a:rPr>
                <a:t>円</a:t>
              </a: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3641750" y="7928475"/>
              <a:ext cx="5950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1600" b="1" dirty="0">
                  <a:solidFill>
                    <a:srgbClr val="000000"/>
                  </a:solidFill>
                </a:rPr>
                <a:t>均一</a:t>
              </a:r>
            </a:p>
          </p:txBody>
        </p:sp>
      </p:grpSp>
      <p:sp>
        <p:nvSpPr>
          <p:cNvPr id="59" name="正方形/長方形 58"/>
          <p:cNvSpPr/>
          <p:nvPr/>
        </p:nvSpPr>
        <p:spPr>
          <a:xfrm>
            <a:off x="4049733" y="6856153"/>
            <a:ext cx="1458591" cy="981651"/>
          </a:xfrm>
          <a:prstGeom prst="rect">
            <a:avLst/>
          </a:prstGeom>
        </p:spPr>
        <p:txBody>
          <a:bodyPr wrap="none" lIns="0" tIns="0" rIns="0" bIns="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altLang="ja-JP" sz="9600" b="1" dirty="0">
                <a:solidFill>
                  <a:schemeClr val="bg1"/>
                </a:solidFill>
                <a:latin typeface="Trebuchet MS"/>
                <a:cs typeface="Trebuchet MS"/>
              </a:rPr>
              <a:t>500</a:t>
            </a:r>
            <a:endParaRPr lang="ja-JP" altLang="en-US" sz="9600" b="1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grpSp>
        <p:nvGrpSpPr>
          <p:cNvPr id="60" name="図形グループ 59"/>
          <p:cNvGrpSpPr/>
          <p:nvPr/>
        </p:nvGrpSpPr>
        <p:grpSpPr>
          <a:xfrm>
            <a:off x="5130806" y="5834609"/>
            <a:ext cx="909474" cy="1055946"/>
            <a:chOff x="8888823" y="4307313"/>
            <a:chExt cx="909474" cy="1055946"/>
          </a:xfrm>
        </p:grpSpPr>
        <p:sp>
          <p:nvSpPr>
            <p:cNvPr id="61" name="正方形/長方形 60"/>
            <p:cNvSpPr/>
            <p:nvPr/>
          </p:nvSpPr>
          <p:spPr>
            <a:xfrm>
              <a:off x="9370551" y="4787944"/>
              <a:ext cx="427746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ja-JP" altLang="en-US" sz="2000" dirty="0"/>
                <a:t>点</a:t>
              </a:r>
              <a:endParaRPr lang="en-US" altLang="ja-JP" sz="2000" dirty="0"/>
            </a:p>
          </p:txBody>
        </p:sp>
        <p:sp>
          <p:nvSpPr>
            <p:cNvPr id="62" name="正方形/長方形 61"/>
            <p:cNvSpPr/>
            <p:nvPr/>
          </p:nvSpPr>
          <p:spPr>
            <a:xfrm>
              <a:off x="8888823" y="4307313"/>
              <a:ext cx="652076" cy="1055946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ja-JP" sz="6000" b="1" dirty="0">
                  <a:solidFill>
                    <a:srgbClr val="FFFFFF"/>
                  </a:solidFill>
                  <a:latin typeface="Trebuchet MS"/>
                  <a:cs typeface="Trebuchet MS"/>
                </a:rPr>
                <a:t>3</a:t>
              </a:r>
              <a:endParaRPr lang="ja-JP" altLang="en-US" sz="6000" b="1" dirty="0">
                <a:solidFill>
                  <a:srgbClr val="FFFFFF"/>
                </a:solidFill>
                <a:latin typeface="Trebuchet MS"/>
                <a:cs typeface="Trebuchet MS"/>
              </a:endParaRPr>
            </a:p>
          </p:txBody>
        </p:sp>
      </p:grpSp>
      <p:sp>
        <p:nvSpPr>
          <p:cNvPr id="63" name="正方形/長方形 62"/>
          <p:cNvSpPr/>
          <p:nvPr/>
        </p:nvSpPr>
        <p:spPr>
          <a:xfrm>
            <a:off x="3929022" y="8741896"/>
            <a:ext cx="30059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>
                <a:solidFill>
                  <a:schemeClr val="bg1"/>
                </a:solidFill>
              </a:rPr>
              <a:t>ACCESS</a:t>
            </a:r>
          </a:p>
          <a:p>
            <a:r>
              <a:rPr lang="en-US" altLang="ja-JP" sz="1100" dirty="0">
                <a:solidFill>
                  <a:schemeClr val="bg1"/>
                </a:solidFill>
              </a:rPr>
              <a:t>○○</a:t>
            </a:r>
            <a:r>
              <a:rPr lang="ja-JP" altLang="en-US" sz="1100" dirty="0">
                <a:solidFill>
                  <a:schemeClr val="bg1"/>
                </a:solidFill>
              </a:rPr>
              <a:t>線</a:t>
            </a:r>
            <a:r>
              <a:rPr lang="en-US" altLang="ja-JP" sz="1100" dirty="0">
                <a:solidFill>
                  <a:schemeClr val="bg1"/>
                </a:solidFill>
              </a:rPr>
              <a:t>○○</a:t>
            </a:r>
            <a:r>
              <a:rPr lang="ja-JP" altLang="en-US" sz="1100" dirty="0">
                <a:solidFill>
                  <a:schemeClr val="bg1"/>
                </a:solidFill>
              </a:rPr>
              <a:t>駅より徒歩</a:t>
            </a:r>
            <a:r>
              <a:rPr lang="en-US" altLang="ja-JP" sz="1100" dirty="0">
                <a:solidFill>
                  <a:schemeClr val="bg1"/>
                </a:solidFill>
              </a:rPr>
              <a:t>5</a:t>
            </a:r>
            <a:r>
              <a:rPr lang="ja-JP" altLang="en-US" sz="1100" dirty="0">
                <a:solidFill>
                  <a:schemeClr val="bg1"/>
                </a:solidFill>
              </a:rPr>
              <a:t>分</a:t>
            </a:r>
            <a:endParaRPr lang="en-US" altLang="ja-JP" sz="1100" dirty="0">
              <a:solidFill>
                <a:schemeClr val="bg1"/>
              </a:solidFill>
            </a:endParaRPr>
          </a:p>
          <a:p>
            <a:r>
              <a:rPr lang="ja-JP" altLang="en-US" sz="1100" dirty="0">
                <a:solidFill>
                  <a:schemeClr val="bg1"/>
                </a:solidFill>
              </a:rPr>
              <a:t>手作り総菜・お弁当のお店（配達承ります）</a:t>
            </a:r>
          </a:p>
        </p:txBody>
      </p:sp>
    </p:spTree>
    <p:extLst>
      <p:ext uri="{BB962C8B-B14F-4D97-AF65-F5344CB8AC3E}">
        <p14:creationId xmlns:p14="http://schemas.microsoft.com/office/powerpoint/2010/main" val="23364363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165</Words>
  <Application>Microsoft Office PowerPoint</Application>
  <PresentationFormat>ユーザー設定</PresentationFormat>
  <Paragraphs>38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News Gothic MT</vt:lpstr>
      <vt:lpstr>Trebuchet MS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2018-02-28T12:00:25Z</dcterms:modified>
</cp:coreProperties>
</file>