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260" r:id="rId3"/>
    <p:sldId id="264" r:id="rId4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A827"/>
    <a:srgbClr val="E24027"/>
    <a:srgbClr val="7DBA1B"/>
    <a:srgbClr val="4AA22D"/>
    <a:srgbClr val="285826"/>
    <a:srgbClr val="B0D2DF"/>
    <a:srgbClr val="EDACB7"/>
    <a:srgbClr val="FAF4B2"/>
    <a:srgbClr val="FFFDDB"/>
    <a:srgbClr val="232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1403-5803-884E-ACC0-4A8008F910EE}" type="datetimeFigureOut">
              <a:rPr kumimoji="1" lang="ja-JP" altLang="en-US" smtClean="0"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D07E-E3FB-5948-BC89-BB72455C03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740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8" r:id="rId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88938" y="436563"/>
            <a:ext cx="6997700" cy="181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8938" y="2544763"/>
            <a:ext cx="6997700" cy="719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B1403-5803-884E-ACC0-4A8008F910EE}" type="datetimeFigureOut">
              <a:rPr kumimoji="1" lang="ja-JP" altLang="en-US" smtClean="0"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7D07E-E3FB-5948-BC89-BB72455C03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922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図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" y="0"/>
            <a:ext cx="7771631" cy="10907712"/>
          </a:xfrm>
          <a:prstGeom prst="rect">
            <a:avLst/>
          </a:prstGeom>
        </p:spPr>
      </p:pic>
      <p:pic>
        <p:nvPicPr>
          <p:cNvPr id="76" name="図 75" descr="枠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" y="0"/>
            <a:ext cx="7771631" cy="10907713"/>
          </a:xfrm>
          <a:prstGeom prst="rect">
            <a:avLst/>
          </a:prstGeom>
        </p:spPr>
      </p:pic>
      <p:pic>
        <p:nvPicPr>
          <p:cNvPr id="77" name="図 76" descr="アイコン類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441" y="3048041"/>
            <a:ext cx="1269954" cy="3833142"/>
          </a:xfrm>
          <a:prstGeom prst="rect">
            <a:avLst/>
          </a:prstGeom>
        </p:spPr>
      </p:pic>
      <p:pic>
        <p:nvPicPr>
          <p:cNvPr id="78" name="図 77" descr="アイコン類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6386" y="3094223"/>
            <a:ext cx="623431" cy="715827"/>
          </a:xfrm>
          <a:prstGeom prst="rect">
            <a:avLst/>
          </a:prstGeom>
        </p:spPr>
      </p:pic>
      <p:pic>
        <p:nvPicPr>
          <p:cNvPr id="79" name="図 78" descr="アイコン類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2737" y="4387331"/>
            <a:ext cx="646521" cy="646554"/>
          </a:xfrm>
          <a:prstGeom prst="rect">
            <a:avLst/>
          </a:prstGeom>
        </p:spPr>
      </p:pic>
      <p:pic>
        <p:nvPicPr>
          <p:cNvPr id="80" name="図 79" descr="アイコン類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364" y="5726621"/>
            <a:ext cx="623431" cy="669645"/>
          </a:xfrm>
          <a:prstGeom prst="rect">
            <a:avLst/>
          </a:prstGeom>
        </p:spPr>
      </p:pic>
      <p:pic>
        <p:nvPicPr>
          <p:cNvPr id="81" name="図 8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1"/>
          <a:stretch/>
        </p:blipFill>
        <p:spPr>
          <a:xfrm>
            <a:off x="0" y="1"/>
            <a:ext cx="7775575" cy="3117313"/>
          </a:xfrm>
          <a:prstGeom prst="rect">
            <a:avLst/>
          </a:prstGeom>
        </p:spPr>
      </p:pic>
      <p:sp>
        <p:nvSpPr>
          <p:cNvPr id="82" name="正方形/長方形 81"/>
          <p:cNvSpPr/>
          <p:nvPr/>
        </p:nvSpPr>
        <p:spPr>
          <a:xfrm>
            <a:off x="579339" y="3389543"/>
            <a:ext cx="803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lang="en-US" altLang="ja-JP" sz="24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</a:t>
            </a:r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回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3339791" y="342169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14:00</a:t>
            </a:r>
            <a:r>
              <a:rPr lang="ja-JP" altLang="en-US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～</a:t>
            </a:r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16:00</a:t>
            </a:r>
          </a:p>
        </p:txBody>
      </p:sp>
      <p:sp>
        <p:nvSpPr>
          <p:cNvPr id="84" name="正方形/長方形 83"/>
          <p:cNvSpPr/>
          <p:nvPr/>
        </p:nvSpPr>
        <p:spPr>
          <a:xfrm>
            <a:off x="1447466" y="2929900"/>
            <a:ext cx="1399592" cy="923330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r>
              <a:rPr lang="en-US" altLang="ja-JP" sz="5400" b="1" dirty="0">
                <a:solidFill>
                  <a:srgbClr val="E24027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月</a:t>
            </a:r>
            <a:r>
              <a:rPr lang="en-US" altLang="ja-JP" sz="5400" b="1" dirty="0">
                <a:solidFill>
                  <a:srgbClr val="E24027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日</a:t>
            </a:r>
            <a:endParaRPr lang="ja-JP" altLang="en-US" dirty="0">
              <a:latin typeface="+mj-lt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1459576" y="3759295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ガーデニングの基礎知識</a:t>
            </a:r>
          </a:p>
        </p:txBody>
      </p:sp>
      <p:sp>
        <p:nvSpPr>
          <p:cNvPr id="95" name="正方形/長方形 94"/>
          <p:cNvSpPr/>
          <p:nvPr/>
        </p:nvSpPr>
        <p:spPr>
          <a:xfrm>
            <a:off x="579339" y="4694149"/>
            <a:ext cx="803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lang="en-US" altLang="ja-JP" sz="24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回</a:t>
            </a:r>
          </a:p>
        </p:txBody>
      </p:sp>
      <p:sp>
        <p:nvSpPr>
          <p:cNvPr id="96" name="正方形/長方形 95"/>
          <p:cNvSpPr/>
          <p:nvPr/>
        </p:nvSpPr>
        <p:spPr>
          <a:xfrm>
            <a:off x="3339791" y="4700379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14:00</a:t>
            </a:r>
            <a:r>
              <a:rPr lang="ja-JP" altLang="en-US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～</a:t>
            </a:r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16:00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1447466" y="4208586"/>
            <a:ext cx="1750574" cy="923330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r>
              <a:rPr lang="en-US" altLang="ja-JP" sz="5400" b="1" dirty="0">
                <a:solidFill>
                  <a:srgbClr val="4AA22D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月</a:t>
            </a:r>
            <a:r>
              <a:rPr lang="en-US" altLang="ja-JP" sz="5400" b="1" dirty="0">
                <a:solidFill>
                  <a:srgbClr val="4AA22D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16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日</a:t>
            </a:r>
            <a:endParaRPr lang="ja-JP" altLang="en-US" dirty="0">
              <a:latin typeface="+mj-lt"/>
            </a:endParaRPr>
          </a:p>
        </p:txBody>
      </p:sp>
      <p:sp>
        <p:nvSpPr>
          <p:cNvPr id="98" name="正方形/長方形 97"/>
          <p:cNvSpPr/>
          <p:nvPr/>
        </p:nvSpPr>
        <p:spPr>
          <a:xfrm>
            <a:off x="1459576" y="503798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秋の寄せ植え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579339" y="6033313"/>
            <a:ext cx="803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lang="en-US" altLang="ja-JP" sz="24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3</a:t>
            </a:r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回</a:t>
            </a:r>
          </a:p>
        </p:txBody>
      </p:sp>
      <p:sp>
        <p:nvSpPr>
          <p:cNvPr id="109" name="正方形/長方形 108"/>
          <p:cNvSpPr/>
          <p:nvPr/>
        </p:nvSpPr>
        <p:spPr>
          <a:xfrm>
            <a:off x="3339791" y="603954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14:00</a:t>
            </a:r>
            <a:r>
              <a:rPr lang="ja-JP" altLang="en-US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～</a:t>
            </a:r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16:00</a:t>
            </a:r>
          </a:p>
        </p:txBody>
      </p:sp>
      <p:sp>
        <p:nvSpPr>
          <p:cNvPr id="110" name="正方形/長方形 109"/>
          <p:cNvSpPr/>
          <p:nvPr/>
        </p:nvSpPr>
        <p:spPr>
          <a:xfrm>
            <a:off x="1447466" y="5547750"/>
            <a:ext cx="1750574" cy="923330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r>
              <a:rPr lang="en-US" altLang="ja-JP" sz="5400" b="1" dirty="0">
                <a:solidFill>
                  <a:srgbClr val="F2A827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月</a:t>
            </a:r>
            <a:r>
              <a:rPr lang="en-US" altLang="ja-JP" sz="5400" b="1" dirty="0">
                <a:solidFill>
                  <a:srgbClr val="F2A827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23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日</a:t>
            </a:r>
            <a:endParaRPr lang="ja-JP" altLang="en-US" dirty="0">
              <a:latin typeface="+mj-lt"/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1459576" y="63771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ハーブの楽しみ方</a:t>
            </a:r>
          </a:p>
        </p:txBody>
      </p:sp>
      <p:sp>
        <p:nvSpPr>
          <p:cNvPr id="121" name="正方形/長方形 120"/>
          <p:cNvSpPr/>
          <p:nvPr/>
        </p:nvSpPr>
        <p:spPr>
          <a:xfrm>
            <a:off x="3071232" y="4625034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土</a:t>
            </a:r>
          </a:p>
        </p:txBody>
      </p:sp>
      <p:sp>
        <p:nvSpPr>
          <p:cNvPr id="122" name="正方形/長方形 121"/>
          <p:cNvSpPr/>
          <p:nvPr/>
        </p:nvSpPr>
        <p:spPr>
          <a:xfrm>
            <a:off x="3075552" y="5959813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土</a:t>
            </a:r>
          </a:p>
        </p:txBody>
      </p:sp>
      <p:sp>
        <p:nvSpPr>
          <p:cNvPr id="123" name="正方形/長方形 122"/>
          <p:cNvSpPr/>
          <p:nvPr/>
        </p:nvSpPr>
        <p:spPr>
          <a:xfrm>
            <a:off x="2812047" y="33377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土</a:t>
            </a:r>
          </a:p>
        </p:txBody>
      </p:sp>
      <p:sp>
        <p:nvSpPr>
          <p:cNvPr id="124" name="円/楕円 123"/>
          <p:cNvSpPr/>
          <p:nvPr/>
        </p:nvSpPr>
        <p:spPr>
          <a:xfrm>
            <a:off x="983392" y="7292906"/>
            <a:ext cx="614713" cy="600753"/>
          </a:xfrm>
          <a:prstGeom prst="ellipse">
            <a:avLst/>
          </a:prstGeom>
          <a:solidFill>
            <a:srgbClr val="F2A827"/>
          </a:solidFill>
          <a:ln w="19050" cmpd="sng"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参加費</a:t>
            </a:r>
          </a:p>
        </p:txBody>
      </p:sp>
      <p:sp>
        <p:nvSpPr>
          <p:cNvPr id="125" name="円/楕円 124"/>
          <p:cNvSpPr/>
          <p:nvPr/>
        </p:nvSpPr>
        <p:spPr>
          <a:xfrm>
            <a:off x="983392" y="7979575"/>
            <a:ext cx="614713" cy="600753"/>
          </a:xfrm>
          <a:prstGeom prst="ellipse">
            <a:avLst/>
          </a:prstGeom>
          <a:solidFill>
            <a:srgbClr val="E24027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定員</a:t>
            </a:r>
          </a:p>
        </p:txBody>
      </p:sp>
      <p:sp>
        <p:nvSpPr>
          <p:cNvPr id="126" name="円/楕円 125"/>
          <p:cNvSpPr/>
          <p:nvPr/>
        </p:nvSpPr>
        <p:spPr>
          <a:xfrm>
            <a:off x="983392" y="8641938"/>
            <a:ext cx="614713" cy="600753"/>
          </a:xfrm>
          <a:prstGeom prst="ellipse">
            <a:avLst/>
          </a:prstGeom>
          <a:solidFill>
            <a:srgbClr val="F2A827"/>
          </a:solidFill>
          <a:ln w="19050" cmpd="sng"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場所</a:t>
            </a:r>
          </a:p>
        </p:txBody>
      </p:sp>
      <p:sp>
        <p:nvSpPr>
          <p:cNvPr id="127" name="円/楕円 126"/>
          <p:cNvSpPr/>
          <p:nvPr/>
        </p:nvSpPr>
        <p:spPr>
          <a:xfrm>
            <a:off x="3991234" y="7250369"/>
            <a:ext cx="614713" cy="600753"/>
          </a:xfrm>
          <a:prstGeom prst="ellipse">
            <a:avLst/>
          </a:prstGeom>
          <a:solidFill>
            <a:srgbClr val="E24027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持ち物</a:t>
            </a:r>
          </a:p>
        </p:txBody>
      </p:sp>
      <p:sp>
        <p:nvSpPr>
          <p:cNvPr id="128" name="円/楕円 127"/>
          <p:cNvSpPr/>
          <p:nvPr/>
        </p:nvSpPr>
        <p:spPr>
          <a:xfrm>
            <a:off x="3991234" y="7937038"/>
            <a:ext cx="614713" cy="600753"/>
          </a:xfrm>
          <a:prstGeom prst="ellipse">
            <a:avLst/>
          </a:prstGeom>
          <a:solidFill>
            <a:srgbClr val="F2A827"/>
          </a:solidFill>
          <a:ln w="19050" cmpd="sng"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講師</a:t>
            </a:r>
          </a:p>
        </p:txBody>
      </p:sp>
      <p:sp>
        <p:nvSpPr>
          <p:cNvPr id="129" name="正方形/長方形 128"/>
          <p:cNvSpPr/>
          <p:nvPr/>
        </p:nvSpPr>
        <p:spPr>
          <a:xfrm>
            <a:off x="1612558" y="7215474"/>
            <a:ext cx="2189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b="1" dirty="0">
                <a:solidFill>
                  <a:srgbClr val="4AA22D"/>
                </a:solidFill>
                <a:latin typeface="Calibri"/>
                <a:ea typeface="メイリオ" panose="020B0604030504040204" pitchFamily="50" charset="-128"/>
                <a:cs typeface="Calibri"/>
              </a:rPr>
              <a:t>3,000</a:t>
            </a:r>
            <a:r>
              <a:rPr lang="ja-JP" altLang="en-US" sz="2000" dirty="0">
                <a:latin typeface="Calibri"/>
                <a:ea typeface="メイリオ" panose="020B0604030504040204" pitchFamily="50" charset="-128"/>
                <a:cs typeface="Calibri"/>
              </a:rPr>
              <a:t>円</a:t>
            </a:r>
            <a:r>
              <a:rPr lang="ja-JP" altLang="en-US" sz="1200" dirty="0">
                <a:latin typeface="Calibri"/>
                <a:ea typeface="メイリオ" panose="020B0604030504040204" pitchFamily="50" charset="-128"/>
                <a:cs typeface="Calibri"/>
              </a:rPr>
              <a:t>（全</a:t>
            </a:r>
            <a:r>
              <a:rPr lang="en-US" altLang="ja-JP" sz="1200" dirty="0">
                <a:latin typeface="Calibri"/>
                <a:ea typeface="メイリオ" panose="020B0604030504040204" pitchFamily="50" charset="-128"/>
                <a:cs typeface="Calibri"/>
              </a:rPr>
              <a:t>3</a:t>
            </a:r>
            <a:r>
              <a:rPr lang="ja-JP" altLang="en-US" sz="1200" dirty="0">
                <a:latin typeface="Calibri"/>
                <a:ea typeface="メイリオ" panose="020B0604030504040204" pitchFamily="50" charset="-128"/>
                <a:cs typeface="Calibri"/>
              </a:rPr>
              <a:t>回）</a:t>
            </a:r>
            <a:endParaRPr lang="ja-JP" altLang="en-US" sz="2000" dirty="0">
              <a:latin typeface="Calibri"/>
              <a:cs typeface="Calibri"/>
            </a:endParaRPr>
          </a:p>
        </p:txBody>
      </p:sp>
      <p:sp>
        <p:nvSpPr>
          <p:cNvPr id="130" name="正方形/長方形 129"/>
          <p:cNvSpPr/>
          <p:nvPr/>
        </p:nvSpPr>
        <p:spPr>
          <a:xfrm>
            <a:off x="1600287" y="7921414"/>
            <a:ext cx="1524676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ja-JP" sz="3600" b="1" dirty="0">
                <a:solidFill>
                  <a:srgbClr val="4AA22D"/>
                </a:solidFill>
                <a:latin typeface="Calibri"/>
                <a:ea typeface="メイリオ" panose="020B0604030504040204" pitchFamily="50" charset="-128"/>
                <a:cs typeface="Calibri"/>
              </a:rPr>
              <a:t>20</a:t>
            </a:r>
            <a:r>
              <a:rPr lang="ja-JP" altLang="en-US" sz="2000" dirty="0">
                <a:latin typeface="Calibri"/>
                <a:ea typeface="メイリオ" panose="020B0604030504040204" pitchFamily="50" charset="-128"/>
                <a:cs typeface="Calibri"/>
              </a:rPr>
              <a:t>人</a:t>
            </a:r>
            <a:r>
              <a:rPr lang="ja-JP" altLang="en-US" sz="1200" dirty="0">
                <a:latin typeface="Calibri"/>
                <a:ea typeface="メイリオ" panose="020B0604030504040204" pitchFamily="50" charset="-128"/>
                <a:cs typeface="Calibri"/>
              </a:rPr>
              <a:t>（先着）</a:t>
            </a:r>
            <a:endParaRPr lang="ja-JP" altLang="en-US" sz="2000" dirty="0">
              <a:latin typeface="Calibri"/>
              <a:cs typeface="Calibri"/>
            </a:endParaRPr>
          </a:p>
        </p:txBody>
      </p:sp>
      <p:sp>
        <p:nvSpPr>
          <p:cNvPr id="131" name="正方形/長方形 130"/>
          <p:cNvSpPr/>
          <p:nvPr/>
        </p:nvSpPr>
        <p:spPr>
          <a:xfrm>
            <a:off x="1610237" y="8573701"/>
            <a:ext cx="18793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○×○×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公民館</a:t>
            </a:r>
            <a:endParaRPr lang="en-US" altLang="ja-JP" sz="2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大会議室</a:t>
            </a:r>
            <a:endParaRPr lang="ja-JP" altLang="en-US" sz="2000" dirty="0"/>
          </a:p>
        </p:txBody>
      </p:sp>
      <p:sp>
        <p:nvSpPr>
          <p:cNvPr id="132" name="正方形/長方形 131"/>
          <p:cNvSpPr/>
          <p:nvPr/>
        </p:nvSpPr>
        <p:spPr>
          <a:xfrm>
            <a:off x="4643102" y="7392957"/>
            <a:ext cx="239393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軍手・スコップ</a:t>
            </a:r>
            <a:endParaRPr lang="en-US" altLang="ja-JP" sz="2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fontAlgn="ctr"/>
            <a:r>
              <a:rPr lang="en-US" altLang="ja-JP" sz="7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7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当日は汚れても良い服装でご参加ください。</a:t>
            </a:r>
          </a:p>
        </p:txBody>
      </p:sp>
      <p:sp>
        <p:nvSpPr>
          <p:cNvPr id="133" name="正方形/長方形 132"/>
          <p:cNvSpPr/>
          <p:nvPr/>
        </p:nvSpPr>
        <p:spPr>
          <a:xfrm>
            <a:off x="4643101" y="7947686"/>
            <a:ext cx="1988294" cy="58477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fontAlgn="ctr"/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アスクル園芸</a:t>
            </a:r>
            <a:endParaRPr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明日来子</a:t>
            </a:r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先生</a:t>
            </a:r>
            <a:endParaRPr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34" name="正方形/長方形 133"/>
          <p:cNvSpPr/>
          <p:nvPr/>
        </p:nvSpPr>
        <p:spPr>
          <a:xfrm>
            <a:off x="2949067" y="9720258"/>
            <a:ext cx="18774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お申込み・お問い合わせ先</a:t>
            </a:r>
          </a:p>
        </p:txBody>
      </p:sp>
      <p:sp>
        <p:nvSpPr>
          <p:cNvPr id="135" name="正方形/長方形 134"/>
          <p:cNvSpPr/>
          <p:nvPr/>
        </p:nvSpPr>
        <p:spPr>
          <a:xfrm>
            <a:off x="1" y="10011850"/>
            <a:ext cx="7775574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 fontAlgn="ctr"/>
            <a:r>
              <a:rPr lang="ja-JP" altLang="en-US" sz="16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アスクルガーデン事務局</a:t>
            </a:r>
            <a:endParaRPr lang="en-US" altLang="ja-JP" sz="24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lang="en-US" altLang="ja-JP" sz="2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Tel.03‐1234‐1111 | </a:t>
            </a:r>
            <a:r>
              <a:rPr lang="en-US" altLang="ja-JP" sz="2000" dirty="0" err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URL.</a:t>
            </a:r>
            <a:r>
              <a:rPr lang="en-US" altLang="ja-JP" sz="1800" dirty="0" err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http</a:t>
            </a:r>
            <a:r>
              <a:rPr lang="en-US" altLang="ja-JP" sz="1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://</a:t>
            </a:r>
            <a:r>
              <a:rPr lang="en-US" altLang="ja-JP" sz="1800" dirty="0" err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www.askult.com</a:t>
            </a:r>
            <a:r>
              <a:rPr lang="en-US" altLang="ja-JP" sz="1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/</a:t>
            </a:r>
            <a:endParaRPr lang="ja-JP" altLang="en-US" sz="18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71" name="円/楕円 70"/>
          <p:cNvSpPr/>
          <p:nvPr/>
        </p:nvSpPr>
        <p:spPr>
          <a:xfrm>
            <a:off x="6286775" y="3182832"/>
            <a:ext cx="997178" cy="97453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6286775" y="4452863"/>
            <a:ext cx="997178" cy="97453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6286775" y="5775812"/>
            <a:ext cx="997178" cy="97453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grpSp>
        <p:nvGrpSpPr>
          <p:cNvPr id="86" name="図形グループ 85"/>
          <p:cNvGrpSpPr/>
          <p:nvPr/>
        </p:nvGrpSpPr>
        <p:grpSpPr>
          <a:xfrm>
            <a:off x="4836157" y="3477346"/>
            <a:ext cx="2005693" cy="164026"/>
            <a:chOff x="4836157" y="3477346"/>
            <a:chExt cx="2005693" cy="164026"/>
          </a:xfrm>
        </p:grpSpPr>
        <p:sp>
          <p:nvSpPr>
            <p:cNvPr id="87" name="正方形/長方形 86"/>
            <p:cNvSpPr/>
            <p:nvPr/>
          </p:nvSpPr>
          <p:spPr>
            <a:xfrm>
              <a:off x="4836157" y="3477346"/>
              <a:ext cx="60921" cy="164026"/>
            </a:xfrm>
            <a:prstGeom prst="rect">
              <a:avLst/>
            </a:prstGeom>
            <a:solidFill>
              <a:srgbClr val="E24027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88" name="正方形/長方形 87"/>
            <p:cNvSpPr/>
            <p:nvPr/>
          </p:nvSpPr>
          <p:spPr>
            <a:xfrm>
              <a:off x="4953312" y="347734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lvl="0" fontAlgn="ctr"/>
              <a:r>
                <a:rPr lang="ja-JP" altLang="en-US" sz="1400" dirty="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土の作り方</a:t>
              </a:r>
            </a:p>
          </p:txBody>
        </p:sp>
      </p:grpSp>
      <p:grpSp>
        <p:nvGrpSpPr>
          <p:cNvPr id="89" name="図形グループ 88"/>
          <p:cNvGrpSpPr/>
          <p:nvPr/>
        </p:nvGrpSpPr>
        <p:grpSpPr>
          <a:xfrm>
            <a:off x="4836157" y="3692923"/>
            <a:ext cx="2005693" cy="164026"/>
            <a:chOff x="4836157" y="3692923"/>
            <a:chExt cx="2005693" cy="164026"/>
          </a:xfrm>
        </p:grpSpPr>
        <p:sp>
          <p:nvSpPr>
            <p:cNvPr id="90" name="正方形/長方形 89"/>
            <p:cNvSpPr/>
            <p:nvPr/>
          </p:nvSpPr>
          <p:spPr>
            <a:xfrm>
              <a:off x="4836157" y="3692923"/>
              <a:ext cx="60921" cy="164026"/>
            </a:xfrm>
            <a:prstGeom prst="rect">
              <a:avLst/>
            </a:prstGeom>
            <a:solidFill>
              <a:srgbClr val="E24027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91" name="正方形/長方形 90"/>
            <p:cNvSpPr/>
            <p:nvPr/>
          </p:nvSpPr>
          <p:spPr>
            <a:xfrm>
              <a:off x="4953312" y="3692923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lvl="0" fontAlgn="ctr"/>
              <a:r>
                <a:rPr lang="ja-JP" altLang="en-US" sz="1400" dirty="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施肥の方法</a:t>
              </a:r>
            </a:p>
          </p:txBody>
        </p:sp>
      </p:grpSp>
      <p:grpSp>
        <p:nvGrpSpPr>
          <p:cNvPr id="92" name="図形グループ 91"/>
          <p:cNvGrpSpPr/>
          <p:nvPr/>
        </p:nvGrpSpPr>
        <p:grpSpPr>
          <a:xfrm>
            <a:off x="4866617" y="3840849"/>
            <a:ext cx="1975233" cy="308700"/>
            <a:chOff x="4866617" y="3840849"/>
            <a:chExt cx="1975233" cy="308700"/>
          </a:xfrm>
        </p:grpSpPr>
        <p:sp>
          <p:nvSpPr>
            <p:cNvPr id="93" name="正方形/長方形 92"/>
            <p:cNvSpPr/>
            <p:nvPr/>
          </p:nvSpPr>
          <p:spPr>
            <a:xfrm>
              <a:off x="4866617" y="3840849"/>
              <a:ext cx="0" cy="308700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solidFill>
                  <a:srgbClr val="E24027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94" name="正方形/長方形 93"/>
            <p:cNvSpPr/>
            <p:nvPr/>
          </p:nvSpPr>
          <p:spPr>
            <a:xfrm>
              <a:off x="4953312" y="391318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lvl="0" fontAlgn="ctr"/>
              <a:r>
                <a:rPr lang="ja-JP" altLang="en-US" sz="1400" dirty="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道具の選び方</a:t>
              </a:r>
            </a:p>
          </p:txBody>
        </p:sp>
      </p:grpSp>
      <p:grpSp>
        <p:nvGrpSpPr>
          <p:cNvPr id="99" name="図形グループ 98"/>
          <p:cNvGrpSpPr/>
          <p:nvPr/>
        </p:nvGrpSpPr>
        <p:grpSpPr>
          <a:xfrm>
            <a:off x="4836157" y="4756032"/>
            <a:ext cx="2005693" cy="164026"/>
            <a:chOff x="4836157" y="3477346"/>
            <a:chExt cx="2005693" cy="164026"/>
          </a:xfrm>
        </p:grpSpPr>
        <p:sp>
          <p:nvSpPr>
            <p:cNvPr id="100" name="正方形/長方形 99"/>
            <p:cNvSpPr/>
            <p:nvPr/>
          </p:nvSpPr>
          <p:spPr>
            <a:xfrm>
              <a:off x="4836157" y="3477346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101" name="正方形/長方形 100"/>
            <p:cNvSpPr/>
            <p:nvPr/>
          </p:nvSpPr>
          <p:spPr>
            <a:xfrm>
              <a:off x="4953312" y="347734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植物の組み合わせ</a:t>
              </a:r>
            </a:p>
          </p:txBody>
        </p:sp>
      </p:grpSp>
      <p:grpSp>
        <p:nvGrpSpPr>
          <p:cNvPr id="102" name="図形グループ 101"/>
          <p:cNvGrpSpPr/>
          <p:nvPr/>
        </p:nvGrpSpPr>
        <p:grpSpPr>
          <a:xfrm>
            <a:off x="4836157" y="4971609"/>
            <a:ext cx="2005693" cy="164026"/>
            <a:chOff x="4836157" y="3692923"/>
            <a:chExt cx="2005693" cy="164026"/>
          </a:xfrm>
        </p:grpSpPr>
        <p:sp>
          <p:nvSpPr>
            <p:cNvPr id="103" name="正方形/長方形 102"/>
            <p:cNvSpPr/>
            <p:nvPr/>
          </p:nvSpPr>
          <p:spPr>
            <a:xfrm>
              <a:off x="4836157" y="3692923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4953312" y="3692923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カラーリング</a:t>
              </a:r>
            </a:p>
          </p:txBody>
        </p:sp>
      </p:grpSp>
      <p:grpSp>
        <p:nvGrpSpPr>
          <p:cNvPr id="105" name="図形グループ 104"/>
          <p:cNvGrpSpPr/>
          <p:nvPr/>
        </p:nvGrpSpPr>
        <p:grpSpPr>
          <a:xfrm>
            <a:off x="4836157" y="5191872"/>
            <a:ext cx="2005693" cy="164026"/>
            <a:chOff x="4836157" y="3913186"/>
            <a:chExt cx="2005693" cy="164026"/>
          </a:xfrm>
        </p:grpSpPr>
        <p:sp>
          <p:nvSpPr>
            <p:cNvPr id="106" name="正方形/長方形 105"/>
            <p:cNvSpPr/>
            <p:nvPr/>
          </p:nvSpPr>
          <p:spPr>
            <a:xfrm>
              <a:off x="4836157" y="3913186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4953312" y="391318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実技</a:t>
              </a:r>
            </a:p>
          </p:txBody>
        </p:sp>
      </p:grpSp>
      <p:grpSp>
        <p:nvGrpSpPr>
          <p:cNvPr id="112" name="図形グループ 111"/>
          <p:cNvGrpSpPr/>
          <p:nvPr/>
        </p:nvGrpSpPr>
        <p:grpSpPr>
          <a:xfrm>
            <a:off x="4836157" y="6095196"/>
            <a:ext cx="2005693" cy="164026"/>
            <a:chOff x="4836157" y="3477346"/>
            <a:chExt cx="2005693" cy="164026"/>
          </a:xfrm>
        </p:grpSpPr>
        <p:sp>
          <p:nvSpPr>
            <p:cNvPr id="113" name="正方形/長方形 112"/>
            <p:cNvSpPr/>
            <p:nvPr/>
          </p:nvSpPr>
          <p:spPr>
            <a:xfrm>
              <a:off x="4836157" y="3477346"/>
              <a:ext cx="60921" cy="164026"/>
            </a:xfrm>
            <a:prstGeom prst="rect">
              <a:avLst/>
            </a:prstGeom>
            <a:solidFill>
              <a:srgbClr val="F2A827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114" name="正方形/長方形 113"/>
            <p:cNvSpPr/>
            <p:nvPr/>
          </p:nvSpPr>
          <p:spPr>
            <a:xfrm>
              <a:off x="4953312" y="347734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ハーブの種類</a:t>
              </a:r>
            </a:p>
          </p:txBody>
        </p:sp>
      </p:grpSp>
      <p:grpSp>
        <p:nvGrpSpPr>
          <p:cNvPr id="115" name="図形グループ 114"/>
          <p:cNvGrpSpPr/>
          <p:nvPr/>
        </p:nvGrpSpPr>
        <p:grpSpPr>
          <a:xfrm>
            <a:off x="4836157" y="6310773"/>
            <a:ext cx="2471203" cy="164026"/>
            <a:chOff x="4836157" y="3692923"/>
            <a:chExt cx="2471203" cy="164026"/>
          </a:xfrm>
        </p:grpSpPr>
        <p:sp>
          <p:nvSpPr>
            <p:cNvPr id="116" name="正方形/長方形 115"/>
            <p:cNvSpPr/>
            <p:nvPr/>
          </p:nvSpPr>
          <p:spPr>
            <a:xfrm>
              <a:off x="4836157" y="3692923"/>
              <a:ext cx="60921" cy="164026"/>
            </a:xfrm>
            <a:prstGeom prst="rect">
              <a:avLst/>
            </a:prstGeom>
            <a:solidFill>
              <a:srgbClr val="F2A827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117" name="正方形/長方形 116"/>
            <p:cNvSpPr/>
            <p:nvPr/>
          </p:nvSpPr>
          <p:spPr>
            <a:xfrm>
              <a:off x="4953311" y="3692923"/>
              <a:ext cx="2354049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ハーブの寄せ植え（実技）</a:t>
              </a:r>
              <a:endParaRPr lang="ja-JP" altLang="en-US" sz="12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</p:grpSp>
      <p:grpSp>
        <p:nvGrpSpPr>
          <p:cNvPr id="118" name="図形グループ 117"/>
          <p:cNvGrpSpPr/>
          <p:nvPr/>
        </p:nvGrpSpPr>
        <p:grpSpPr>
          <a:xfrm>
            <a:off x="4836157" y="6531036"/>
            <a:ext cx="2554033" cy="164026"/>
            <a:chOff x="4836157" y="3913186"/>
            <a:chExt cx="2554033" cy="164026"/>
          </a:xfrm>
        </p:grpSpPr>
        <p:sp>
          <p:nvSpPr>
            <p:cNvPr id="119" name="正方形/長方形 118"/>
            <p:cNvSpPr/>
            <p:nvPr/>
          </p:nvSpPr>
          <p:spPr>
            <a:xfrm>
              <a:off x="4836157" y="3913186"/>
              <a:ext cx="60921" cy="164026"/>
            </a:xfrm>
            <a:prstGeom prst="rect">
              <a:avLst/>
            </a:prstGeom>
            <a:solidFill>
              <a:srgbClr val="F2A827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4953312" y="3913186"/>
              <a:ext cx="243687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ハーブを使ったミニレシピ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656969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240</Words>
  <Application>Microsoft Office PowerPoint</Application>
  <PresentationFormat>ユーザー設定</PresentationFormat>
  <Paragraphs>63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2018-02-28T12:05:15Z</dcterms:modified>
</cp:coreProperties>
</file>