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260" r:id="rId3"/>
    <p:sldId id="264" r:id="rId4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A827"/>
    <a:srgbClr val="E24027"/>
    <a:srgbClr val="7DBA1B"/>
    <a:srgbClr val="4AA22D"/>
    <a:srgbClr val="285826"/>
    <a:srgbClr val="B0D2DF"/>
    <a:srgbClr val="EDACB7"/>
    <a:srgbClr val="FAF4B2"/>
    <a:srgbClr val="FFFDDB"/>
    <a:srgbClr val="232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74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22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631" cy="10907713"/>
          </a:xfrm>
          <a:prstGeom prst="rect">
            <a:avLst/>
          </a:prstGeom>
        </p:spPr>
      </p:pic>
      <p:pic>
        <p:nvPicPr>
          <p:cNvPr id="3" name="図 2" descr="イラスト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8262" y="3708838"/>
            <a:ext cx="929892" cy="570146"/>
          </a:xfrm>
          <a:prstGeom prst="rect">
            <a:avLst/>
          </a:prstGeom>
        </p:spPr>
      </p:pic>
      <p:pic>
        <p:nvPicPr>
          <p:cNvPr id="144" name="図 143" descr="イラスト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8262" y="4354013"/>
            <a:ext cx="929892" cy="570146"/>
          </a:xfrm>
          <a:prstGeom prst="rect">
            <a:avLst/>
          </a:prstGeom>
        </p:spPr>
      </p:pic>
      <p:pic>
        <p:nvPicPr>
          <p:cNvPr id="145" name="図 144" descr="イラスト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8262" y="4972024"/>
            <a:ext cx="929892" cy="570146"/>
          </a:xfrm>
          <a:prstGeom prst="rect">
            <a:avLst/>
          </a:prstGeom>
        </p:spPr>
      </p:pic>
      <p:pic>
        <p:nvPicPr>
          <p:cNvPr id="146" name="図 145" descr="イラスト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8262" y="5630782"/>
            <a:ext cx="929892" cy="570146"/>
          </a:xfrm>
          <a:prstGeom prst="rect">
            <a:avLst/>
          </a:prstGeom>
        </p:spPr>
      </p:pic>
      <p:pic>
        <p:nvPicPr>
          <p:cNvPr id="4" name="図 3" descr="イラスト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873" y="6621330"/>
            <a:ext cx="6241886" cy="3002074"/>
          </a:xfrm>
          <a:prstGeom prst="rect">
            <a:avLst/>
          </a:prstGeom>
        </p:spPr>
      </p:pic>
      <p:grpSp>
        <p:nvGrpSpPr>
          <p:cNvPr id="8" name="図形グループ 7"/>
          <p:cNvGrpSpPr/>
          <p:nvPr/>
        </p:nvGrpSpPr>
        <p:grpSpPr>
          <a:xfrm>
            <a:off x="1098819" y="0"/>
            <a:ext cx="5708154" cy="3324935"/>
            <a:chOff x="1098819" y="0"/>
            <a:chExt cx="5708154" cy="3324935"/>
          </a:xfrm>
        </p:grpSpPr>
        <p:pic>
          <p:nvPicPr>
            <p:cNvPr id="5" name="図 4" descr="タイトル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40" r="12412" b="69518"/>
            <a:stretch/>
          </p:blipFill>
          <p:spPr>
            <a:xfrm>
              <a:off x="1098819" y="0"/>
              <a:ext cx="5708154" cy="3324935"/>
            </a:xfrm>
            <a:prstGeom prst="rect">
              <a:avLst/>
            </a:prstGeom>
          </p:spPr>
        </p:pic>
        <p:sp>
          <p:nvSpPr>
            <p:cNvPr id="70" name="正方形/長方形 69"/>
            <p:cNvSpPr/>
            <p:nvPr/>
          </p:nvSpPr>
          <p:spPr>
            <a:xfrm>
              <a:off x="3294669" y="954505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ja-JP" altLang="en-US" sz="18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あすくる</a:t>
              </a:r>
              <a:endParaRPr lang="en-US" altLang="ja-JP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algn="ctr" fontAlgn="ctr"/>
              <a:r>
                <a:rPr lang="ja-JP" altLang="en-US" sz="18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商店会</a:t>
              </a:r>
            </a:p>
          </p:txBody>
        </p:sp>
      </p:grpSp>
      <p:sp>
        <p:nvSpPr>
          <p:cNvPr id="111" name="正方形/長方形 110"/>
          <p:cNvSpPr/>
          <p:nvPr/>
        </p:nvSpPr>
        <p:spPr>
          <a:xfrm>
            <a:off x="2053144" y="3822796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日時</a:t>
            </a:r>
          </a:p>
        </p:txBody>
      </p:sp>
      <p:sp>
        <p:nvSpPr>
          <p:cNvPr id="72" name="正方形/長方形 71"/>
          <p:cNvSpPr/>
          <p:nvPr/>
        </p:nvSpPr>
        <p:spPr>
          <a:xfrm>
            <a:off x="2053144" y="4450681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会場</a:t>
            </a:r>
          </a:p>
        </p:txBody>
      </p:sp>
      <p:sp>
        <p:nvSpPr>
          <p:cNvPr id="137" name="正方形/長方形 136"/>
          <p:cNvSpPr/>
          <p:nvPr/>
        </p:nvSpPr>
        <p:spPr>
          <a:xfrm>
            <a:off x="2053144" y="5720721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主催</a:t>
            </a:r>
          </a:p>
        </p:txBody>
      </p:sp>
      <p:sp>
        <p:nvSpPr>
          <p:cNvPr id="138" name="正方形/長方形 137"/>
          <p:cNvSpPr/>
          <p:nvPr/>
        </p:nvSpPr>
        <p:spPr>
          <a:xfrm>
            <a:off x="2053144" y="5078567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時間</a:t>
            </a:r>
          </a:p>
        </p:txBody>
      </p:sp>
      <p:sp>
        <p:nvSpPr>
          <p:cNvPr id="110" name="正方形/長方形 109"/>
          <p:cNvSpPr/>
          <p:nvPr/>
        </p:nvSpPr>
        <p:spPr>
          <a:xfrm>
            <a:off x="2774608" y="3553291"/>
            <a:ext cx="2697373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ja-JP" sz="4800" b="1" dirty="0">
                <a:solidFill>
                  <a:srgbClr val="000090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2017.9.23</a:t>
            </a:r>
            <a:endParaRPr lang="ja-JP" altLang="en-US" sz="2000" dirty="0">
              <a:solidFill>
                <a:srgbClr val="000090"/>
              </a:solidFill>
              <a:latin typeface="+mj-lt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2766663" y="4435292"/>
            <a:ext cx="3185487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fontAlgn="ctr"/>
            <a:r>
              <a:rPr lang="ja-JP" altLang="en-US" sz="1800" dirty="0">
                <a:solidFill>
                  <a:srgbClr val="00009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アスクル中央公園噴水前広場</a:t>
            </a:r>
          </a:p>
        </p:txBody>
      </p:sp>
      <p:sp>
        <p:nvSpPr>
          <p:cNvPr id="140" name="正方形/長方形 139"/>
          <p:cNvSpPr/>
          <p:nvPr/>
        </p:nvSpPr>
        <p:spPr>
          <a:xfrm>
            <a:off x="2766663" y="5566833"/>
            <a:ext cx="2723823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fontAlgn="ctr"/>
            <a:r>
              <a:rPr lang="ja-JP" altLang="en-US" sz="1800" dirty="0">
                <a:solidFill>
                  <a:srgbClr val="00009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アスクル商店会</a:t>
            </a:r>
            <a:endParaRPr lang="en-US" altLang="ja-JP" sz="1800" dirty="0">
              <a:solidFill>
                <a:srgbClr val="00009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fontAlgn="ctr"/>
            <a:r>
              <a:rPr lang="ja-JP" altLang="en-US" sz="1800" dirty="0">
                <a:solidFill>
                  <a:srgbClr val="00009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フリーマーケット事務局</a:t>
            </a:r>
          </a:p>
        </p:txBody>
      </p:sp>
      <p:sp>
        <p:nvSpPr>
          <p:cNvPr id="141" name="正方形/長方形 140"/>
          <p:cNvSpPr/>
          <p:nvPr/>
        </p:nvSpPr>
        <p:spPr>
          <a:xfrm>
            <a:off x="2766663" y="5017012"/>
            <a:ext cx="282841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fontAlgn="ctr"/>
            <a:r>
              <a:rPr lang="is-IS" altLang="ja-JP" sz="2400" dirty="0">
                <a:solidFill>
                  <a:srgbClr val="000090"/>
                </a:solidFill>
                <a:latin typeface="Calibri"/>
                <a:ea typeface="メイリオ" panose="020B0604030504040204" pitchFamily="50" charset="-128"/>
                <a:cs typeface="Calibri"/>
              </a:rPr>
              <a:t>10:00〜16:00</a:t>
            </a:r>
            <a:r>
              <a:rPr lang="ja-JP" altLang="is-IS" sz="1100" dirty="0">
                <a:solidFill>
                  <a:srgbClr val="000090"/>
                </a:solidFill>
                <a:latin typeface="Calibri"/>
                <a:ea typeface="メイリオ" panose="020B0604030504040204" pitchFamily="50" charset="-128"/>
                <a:cs typeface="Calibri"/>
              </a:rPr>
              <a:t>（雨天中止）</a:t>
            </a:r>
          </a:p>
        </p:txBody>
      </p:sp>
      <p:grpSp>
        <p:nvGrpSpPr>
          <p:cNvPr id="9" name="図形グループ 8"/>
          <p:cNvGrpSpPr/>
          <p:nvPr/>
        </p:nvGrpSpPr>
        <p:grpSpPr>
          <a:xfrm>
            <a:off x="1396751" y="10204245"/>
            <a:ext cx="5125999" cy="246221"/>
            <a:chOff x="1777768" y="10204245"/>
            <a:chExt cx="5125999" cy="246221"/>
          </a:xfrm>
        </p:grpSpPr>
        <p:sp>
          <p:nvSpPr>
            <p:cNvPr id="109" name="角丸四角形 108"/>
            <p:cNvSpPr/>
            <p:nvPr/>
          </p:nvSpPr>
          <p:spPr>
            <a:xfrm>
              <a:off x="1777768" y="10216267"/>
              <a:ext cx="1092914" cy="20692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txBody>
            <a:bodyPr wrap="none" anchor="ctr">
              <a:spAutoFit/>
            </a:bodyPr>
            <a:lstStyle/>
            <a:p>
              <a:pPr algn="ctr" fontAlgn="ctr"/>
              <a:r>
                <a:rPr lang="ja-JP" altLang="en-US" sz="800" b="1" dirty="0">
                  <a:solidFill>
                    <a:schemeClr val="tx2"/>
                  </a:solidFill>
                  <a:latin typeface="+mj-lt"/>
                  <a:ea typeface="メイリオ" panose="020B0604030504040204" pitchFamily="50" charset="-128"/>
                  <a:cs typeface="メイリオ" panose="020B0604030504040204" pitchFamily="50" charset="-128"/>
                </a:rPr>
                <a:t>出店のお問合せは</a:t>
              </a:r>
              <a:endParaRPr lang="en-US" altLang="ja-JP" sz="800" b="1" dirty="0">
                <a:solidFill>
                  <a:schemeClr val="tx2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953968" y="10204245"/>
              <a:ext cx="3949799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fontAlgn="ctr"/>
              <a:r>
                <a:rPr lang="en-US" altLang="ja-JP" sz="16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03-1234-1111 </a:t>
              </a:r>
              <a:r>
                <a:rPr lang="en-US" altLang="ja-JP" sz="16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| </a:t>
              </a:r>
              <a:r>
                <a:rPr lang="en-US" altLang="ja-JP" sz="14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http://</a:t>
              </a:r>
              <a:r>
                <a:rPr lang="en-US" altLang="ja-JP" sz="1400" dirty="0" err="1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www.askult.com</a:t>
              </a:r>
              <a:r>
                <a:rPr lang="en-US" altLang="ja-JP" sz="14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/</a:t>
              </a:r>
              <a:endParaRPr kumimoji="1" lang="ja-JP" altLang="en-US" sz="14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</p:grpSp>
      <p:sp>
        <p:nvSpPr>
          <p:cNvPr id="147" name="円/楕円 146"/>
          <p:cNvSpPr/>
          <p:nvPr/>
        </p:nvSpPr>
        <p:spPr>
          <a:xfrm>
            <a:off x="5418101" y="3850829"/>
            <a:ext cx="381688" cy="373021"/>
          </a:xfrm>
          <a:prstGeom prst="ellipse">
            <a:avLst/>
          </a:prstGeom>
          <a:solidFill>
            <a:srgbClr val="000090"/>
          </a:solidFill>
          <a:ln w="19050" cmpd="sng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  <a:endParaRPr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56969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</Words>
  <Application>Microsoft Office PowerPoint</Application>
  <PresentationFormat>ユーザー設定</PresentationFormat>
  <Paragraphs>31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2018-02-28T12:06:11Z</dcterms:modified>
</cp:coreProperties>
</file>