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</p:sldMasterIdLst>
  <p:notesMasterIdLst>
    <p:notesMasterId r:id="rId5"/>
  </p:notesMasterIdLst>
  <p:handoutMasterIdLst>
    <p:handoutMasterId r:id="rId6"/>
  </p:handoutMasterIdLst>
  <p:sldIdLst>
    <p:sldId id="260" r:id="rId3"/>
    <p:sldId id="264" r:id="rId4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827"/>
    <a:srgbClr val="E24027"/>
    <a:srgbClr val="7DBA1B"/>
    <a:srgbClr val="4AA22D"/>
    <a:srgbClr val="285826"/>
    <a:srgbClr val="B0D2DF"/>
    <a:srgbClr val="EDACB7"/>
    <a:srgbClr val="FAF4B2"/>
    <a:srgbClr val="FFFDDB"/>
    <a:srgbClr val="232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B1403-5803-884E-ACC0-4A8008F910EE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7D07E-E3FB-5948-BC89-BB72455C0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674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938" y="436563"/>
            <a:ext cx="6997700" cy="1817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544763"/>
            <a:ext cx="6997700" cy="719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B1403-5803-884E-ACC0-4A8008F910EE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7D07E-E3FB-5948-BC89-BB72455C0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220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2"/>
          </a:xfrm>
          <a:prstGeom prst="rect">
            <a:avLst/>
          </a:prstGeom>
        </p:spPr>
      </p:pic>
      <p:pic>
        <p:nvPicPr>
          <p:cNvPr id="11" name="図 10" descr="イラスト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3310" y="3668831"/>
            <a:ext cx="832593" cy="606768"/>
          </a:xfrm>
          <a:prstGeom prst="rect">
            <a:avLst/>
          </a:prstGeom>
        </p:spPr>
      </p:pic>
      <p:pic>
        <p:nvPicPr>
          <p:cNvPr id="148" name="図 147" descr="イラスト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3310" y="4332042"/>
            <a:ext cx="832593" cy="606768"/>
          </a:xfrm>
          <a:prstGeom prst="rect">
            <a:avLst/>
          </a:prstGeom>
        </p:spPr>
      </p:pic>
      <p:pic>
        <p:nvPicPr>
          <p:cNvPr id="149" name="図 148" descr="イラスト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3310" y="4952921"/>
            <a:ext cx="832593" cy="606768"/>
          </a:xfrm>
          <a:prstGeom prst="rect">
            <a:avLst/>
          </a:prstGeom>
        </p:spPr>
      </p:pic>
      <p:pic>
        <p:nvPicPr>
          <p:cNvPr id="150" name="図 149" descr="イラスト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33310" y="5602022"/>
            <a:ext cx="832593" cy="606768"/>
          </a:xfrm>
          <a:prstGeom prst="rect">
            <a:avLst/>
          </a:prstGeom>
        </p:spPr>
      </p:pic>
      <p:grpSp>
        <p:nvGrpSpPr>
          <p:cNvPr id="8" name="図形グループ 7"/>
          <p:cNvGrpSpPr>
            <a:grpSpLocks noChangeAspect="1"/>
          </p:cNvGrpSpPr>
          <p:nvPr/>
        </p:nvGrpSpPr>
        <p:grpSpPr>
          <a:xfrm>
            <a:off x="1058382" y="0"/>
            <a:ext cx="5743483" cy="3386612"/>
            <a:chOff x="3103316" y="0"/>
            <a:chExt cx="1750707" cy="1032294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19" r="12481" b="68953"/>
            <a:stretch/>
          </p:blipFill>
          <p:spPr>
            <a:xfrm>
              <a:off x="3103316" y="0"/>
              <a:ext cx="1750707" cy="1032294"/>
            </a:xfrm>
            <a:prstGeom prst="rect">
              <a:avLst/>
            </a:prstGeom>
          </p:spPr>
        </p:pic>
        <p:sp>
          <p:nvSpPr>
            <p:cNvPr id="70" name="正方形/長方形 69"/>
            <p:cNvSpPr/>
            <p:nvPr/>
          </p:nvSpPr>
          <p:spPr>
            <a:xfrm>
              <a:off x="3750926" y="297196"/>
              <a:ext cx="401954" cy="1970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ctr"/>
              <a:r>
                <a:rPr lang="ja-JP" altLang="en-US" sz="18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あすくる</a:t>
              </a:r>
              <a:endParaRPr lang="en-US" altLang="ja-JP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fontAlgn="ctr"/>
              <a:r>
                <a:rPr lang="ja-JP" altLang="en-US" sz="18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商店会</a:t>
              </a:r>
            </a:p>
          </p:txBody>
        </p:sp>
      </p:grpSp>
      <p:sp>
        <p:nvSpPr>
          <p:cNvPr id="111" name="正方形/長方形 110"/>
          <p:cNvSpPr/>
          <p:nvPr/>
        </p:nvSpPr>
        <p:spPr>
          <a:xfrm>
            <a:off x="2053144" y="382279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日時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2053144" y="4450681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会場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2053144" y="5720721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主催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2053144" y="507856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ctr"/>
            <a:r>
              <a:rPr lang="ja-JP" altLang="en-US" sz="16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時間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2774608" y="3553291"/>
            <a:ext cx="2697373" cy="83099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altLang="ja-JP" sz="48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2017.9.23</a:t>
            </a:r>
            <a:endParaRPr lang="ja-JP" altLang="en-US" sz="2000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9" name="正方形/長方形 138"/>
          <p:cNvSpPr/>
          <p:nvPr/>
        </p:nvSpPr>
        <p:spPr>
          <a:xfrm>
            <a:off x="2766663" y="4435292"/>
            <a:ext cx="318548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fontAlgn="ctr"/>
            <a:r>
              <a:rPr lang="ja-JP" altLang="en-US" sz="1800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アスクル中央公園噴水前広場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2766663" y="5566833"/>
            <a:ext cx="2723823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fontAlgn="ctr"/>
            <a:r>
              <a:rPr lang="ja-JP" altLang="en-US" sz="1800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アスクル商店会</a:t>
            </a:r>
            <a:endParaRPr lang="en-US" altLang="ja-JP" sz="1800" dirty="0">
              <a:solidFill>
                <a:schemeClr val="accent5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800" dirty="0">
                <a:solidFill>
                  <a:schemeClr val="accent5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フリーマーケット事務局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2766663" y="5017012"/>
            <a:ext cx="2828419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fontAlgn="ctr"/>
            <a:r>
              <a:rPr lang="is-IS" altLang="ja-JP" sz="2400" dirty="0">
                <a:solidFill>
                  <a:schemeClr val="accent5">
                    <a:lumMod val="50000"/>
                  </a:schemeClr>
                </a:solidFill>
                <a:latin typeface="Calibri"/>
                <a:ea typeface="メイリオ" panose="020B0604030504040204" pitchFamily="50" charset="-128"/>
                <a:cs typeface="Calibri"/>
              </a:rPr>
              <a:t>10:00〜16:00</a:t>
            </a:r>
            <a:r>
              <a:rPr lang="ja-JP" altLang="is-IS" sz="1100" dirty="0">
                <a:solidFill>
                  <a:schemeClr val="accent5">
                    <a:lumMod val="50000"/>
                  </a:schemeClr>
                </a:solidFill>
                <a:latin typeface="Calibri"/>
                <a:ea typeface="メイリオ" panose="020B0604030504040204" pitchFamily="50" charset="-128"/>
                <a:cs typeface="Calibri"/>
              </a:rPr>
              <a:t>（雨天中止）</a:t>
            </a:r>
          </a:p>
        </p:txBody>
      </p:sp>
      <p:grpSp>
        <p:nvGrpSpPr>
          <p:cNvPr id="9" name="図形グループ 8"/>
          <p:cNvGrpSpPr/>
          <p:nvPr/>
        </p:nvGrpSpPr>
        <p:grpSpPr>
          <a:xfrm>
            <a:off x="1396751" y="10204245"/>
            <a:ext cx="5125999" cy="246221"/>
            <a:chOff x="1777768" y="10204245"/>
            <a:chExt cx="5125999" cy="246221"/>
          </a:xfrm>
        </p:grpSpPr>
        <p:sp>
          <p:nvSpPr>
            <p:cNvPr id="109" name="角丸四角形 108"/>
            <p:cNvSpPr/>
            <p:nvPr/>
          </p:nvSpPr>
          <p:spPr>
            <a:xfrm>
              <a:off x="1777768" y="10216267"/>
              <a:ext cx="1092914" cy="20692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</p:spPr>
          <p:txBody>
            <a:bodyPr wrap="none" anchor="ctr">
              <a:spAutoFit/>
            </a:bodyPr>
            <a:lstStyle/>
            <a:p>
              <a:pPr algn="ctr" fontAlgn="ctr"/>
              <a:r>
                <a:rPr lang="ja-JP" altLang="en-US" sz="800" b="1" dirty="0">
                  <a:solidFill>
                    <a:schemeClr val="tx2"/>
                  </a:solidFill>
                  <a:latin typeface="+mj-lt"/>
                  <a:ea typeface="メイリオ" panose="020B0604030504040204" pitchFamily="50" charset="-128"/>
                  <a:cs typeface="メイリオ" panose="020B0604030504040204" pitchFamily="50" charset="-128"/>
                </a:rPr>
                <a:t>出店のお問合せは</a:t>
              </a:r>
              <a:endParaRPr lang="en-US" altLang="ja-JP" sz="800" b="1" dirty="0">
                <a:solidFill>
                  <a:schemeClr val="tx2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2953968" y="10204245"/>
              <a:ext cx="3949799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/>
            <a:p>
              <a:pPr fontAlgn="ctr"/>
              <a:r>
                <a:rPr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03-1234-1111 </a:t>
              </a:r>
              <a:r>
                <a:rPr lang="en-US" altLang="ja-JP" sz="1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| </a:t>
              </a:r>
              <a:r>
                <a:rPr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http://</a:t>
              </a:r>
              <a:r>
                <a:rPr lang="en-US" altLang="ja-JP" sz="1400" dirty="0" err="1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www.askult.com</a:t>
              </a:r>
              <a:r>
                <a:rPr lang="en-US" altLang="ja-JP" sz="14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/</a:t>
              </a:r>
              <a:endParaRPr kumimoji="1"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47" name="円/楕円 146"/>
          <p:cNvSpPr/>
          <p:nvPr/>
        </p:nvSpPr>
        <p:spPr>
          <a:xfrm>
            <a:off x="5418101" y="3850829"/>
            <a:ext cx="381688" cy="37302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9050" cmpd="sng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sz="1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土</a:t>
            </a:r>
            <a:endParaRPr lang="en-US" altLang="ja-JP" sz="11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" name="図 9" descr="イラスト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2202" y="6406341"/>
            <a:ext cx="6227228" cy="325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56969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2018-02-28T12:07:49Z</dcterms:modified>
</cp:coreProperties>
</file>