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853552"/>
          </a:xfrm>
          <a:prstGeom prst="rect">
            <a:avLst/>
          </a:prstGeom>
        </p:spPr>
      </p:pic>
      <p:sp>
        <p:nvSpPr>
          <p:cNvPr id="4" name="フリーフォーム 3"/>
          <p:cNvSpPr/>
          <p:nvPr/>
        </p:nvSpPr>
        <p:spPr>
          <a:xfrm>
            <a:off x="167951" y="4562669"/>
            <a:ext cx="3536302" cy="3088433"/>
          </a:xfrm>
          <a:custGeom>
            <a:avLst/>
            <a:gdLst>
              <a:gd name="connsiteX0" fmla="*/ 606490 w 3536302"/>
              <a:gd name="connsiteY0" fmla="*/ 0 h 3088433"/>
              <a:gd name="connsiteX1" fmla="*/ 0 w 3536302"/>
              <a:gd name="connsiteY1" fmla="*/ 2369976 h 3088433"/>
              <a:gd name="connsiteX2" fmla="*/ 2939143 w 3536302"/>
              <a:gd name="connsiteY2" fmla="*/ 3088433 h 3088433"/>
              <a:gd name="connsiteX3" fmla="*/ 3536302 w 3536302"/>
              <a:gd name="connsiteY3" fmla="*/ 718458 h 3088433"/>
              <a:gd name="connsiteX4" fmla="*/ 606490 w 3536302"/>
              <a:gd name="connsiteY4" fmla="*/ 0 h 30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6302" h="3088433">
                <a:moveTo>
                  <a:pt x="606490" y="0"/>
                </a:moveTo>
                <a:lnTo>
                  <a:pt x="0" y="2369976"/>
                </a:lnTo>
                <a:lnTo>
                  <a:pt x="2939143" y="3088433"/>
                </a:lnTo>
                <a:lnTo>
                  <a:pt x="3536302" y="718458"/>
                </a:lnTo>
                <a:lnTo>
                  <a:pt x="60649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フリーフォーム 2"/>
          <p:cNvSpPr/>
          <p:nvPr/>
        </p:nvSpPr>
        <p:spPr>
          <a:xfrm>
            <a:off x="167951" y="233265"/>
            <a:ext cx="3275045" cy="3666931"/>
          </a:xfrm>
          <a:custGeom>
            <a:avLst/>
            <a:gdLst>
              <a:gd name="connsiteX0" fmla="*/ 2659225 w 3275045"/>
              <a:gd name="connsiteY0" fmla="*/ 0 h 3666931"/>
              <a:gd name="connsiteX1" fmla="*/ 0 w 3275045"/>
              <a:gd name="connsiteY1" fmla="*/ 531845 h 3666931"/>
              <a:gd name="connsiteX2" fmla="*/ 615820 w 3275045"/>
              <a:gd name="connsiteY2" fmla="*/ 3666931 h 3666931"/>
              <a:gd name="connsiteX3" fmla="*/ 3275045 w 3275045"/>
              <a:gd name="connsiteY3" fmla="*/ 3135086 h 3666931"/>
              <a:gd name="connsiteX4" fmla="*/ 2659225 w 3275045"/>
              <a:gd name="connsiteY4" fmla="*/ 0 h 366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5045" h="3666931">
                <a:moveTo>
                  <a:pt x="2659225" y="0"/>
                </a:moveTo>
                <a:lnTo>
                  <a:pt x="0" y="531845"/>
                </a:lnTo>
                <a:lnTo>
                  <a:pt x="615820" y="3666931"/>
                </a:lnTo>
                <a:lnTo>
                  <a:pt x="3275045" y="3135086"/>
                </a:lnTo>
                <a:lnTo>
                  <a:pt x="265922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2" y="725637"/>
            <a:ext cx="7289212" cy="313723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3" y="3834879"/>
            <a:ext cx="7289211" cy="363303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3" y="5477069"/>
            <a:ext cx="7289211" cy="235999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01" y="270421"/>
            <a:ext cx="7289212" cy="33027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05" y="1890643"/>
            <a:ext cx="6372000" cy="173781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90" y="3533031"/>
            <a:ext cx="1809164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正方形/長方形 39"/>
          <p:cNvSpPr/>
          <p:nvPr/>
        </p:nvSpPr>
        <p:spPr>
          <a:xfrm>
            <a:off x="4189733" y="241561"/>
            <a:ext cx="676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spc="-4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病気やケガの治療、トリミングからグッズまで</a:t>
            </a:r>
            <a:r>
              <a:rPr lang="ja-JP" altLang="en-US" sz="1800" b="1" spc="-4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トータルサポート</a:t>
            </a:r>
            <a:endParaRPr lang="ja-JP" altLang="en-US" sz="1800" b="1" spc="-4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308289" y="806928"/>
            <a:ext cx="3625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6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6190133" y="1457054"/>
            <a:ext cx="1933575" cy="342973"/>
          </a:xfrm>
          <a:prstGeom prst="roundRect">
            <a:avLst/>
          </a:prstGeom>
          <a:solidFill>
            <a:srgbClr val="6A39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6154916" y="1409823"/>
            <a:ext cx="2022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70" dirty="0">
                <a:solidFill>
                  <a:srgbClr val="FED72A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ペットショップ併用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805" y="1890643"/>
            <a:ext cx="6372000" cy="173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4" name="Group 9"/>
          <p:cNvGrpSpPr>
            <a:grpSpLocks noChangeAspect="1"/>
          </p:cNvGrpSpPr>
          <p:nvPr/>
        </p:nvGrpSpPr>
        <p:grpSpPr bwMode="auto">
          <a:xfrm>
            <a:off x="8901909" y="3964852"/>
            <a:ext cx="1586361" cy="1332120"/>
            <a:chOff x="5419" y="2445"/>
            <a:chExt cx="1198" cy="1006"/>
          </a:xfrm>
        </p:grpSpPr>
        <p:sp>
          <p:nvSpPr>
            <p:cNvPr id="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5419" y="2445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5436" y="2464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4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4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5436" y="2464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4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4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5939" y="2594"/>
              <a:ext cx="215" cy="215"/>
            </a:xfrm>
            <a:custGeom>
              <a:avLst/>
              <a:gdLst>
                <a:gd name="T0" fmla="*/ 91 w 91"/>
                <a:gd name="T1" fmla="*/ 31 h 91"/>
                <a:gd name="T2" fmla="*/ 75 w 91"/>
                <a:gd name="T3" fmla="*/ 15 h 91"/>
                <a:gd name="T4" fmla="*/ 69 w 91"/>
                <a:gd name="T5" fmla="*/ 17 h 91"/>
                <a:gd name="T6" fmla="*/ 69 w 91"/>
                <a:gd name="T7" fmla="*/ 15 h 91"/>
                <a:gd name="T8" fmla="*/ 54 w 91"/>
                <a:gd name="T9" fmla="*/ 0 h 91"/>
                <a:gd name="T10" fmla="*/ 38 w 91"/>
                <a:gd name="T11" fmla="*/ 15 h 91"/>
                <a:gd name="T12" fmla="*/ 39 w 91"/>
                <a:gd name="T13" fmla="*/ 21 h 91"/>
                <a:gd name="T14" fmla="*/ 38 w 91"/>
                <a:gd name="T15" fmla="*/ 33 h 91"/>
                <a:gd name="T16" fmla="*/ 0 w 91"/>
                <a:gd name="T17" fmla="*/ 87 h 91"/>
                <a:gd name="T18" fmla="*/ 21 w 91"/>
                <a:gd name="T19" fmla="*/ 90 h 91"/>
                <a:gd name="T20" fmla="*/ 44 w 91"/>
                <a:gd name="T21" fmla="*/ 88 h 91"/>
                <a:gd name="T22" fmla="*/ 60 w 91"/>
                <a:gd name="T23" fmla="*/ 61 h 91"/>
                <a:gd name="T24" fmla="*/ 79 w 91"/>
                <a:gd name="T25" fmla="*/ 45 h 91"/>
                <a:gd name="T26" fmla="*/ 80 w 91"/>
                <a:gd name="T27" fmla="*/ 45 h 91"/>
                <a:gd name="T28" fmla="*/ 85 w 91"/>
                <a:gd name="T29" fmla="*/ 42 h 91"/>
                <a:gd name="T30" fmla="*/ 86 w 91"/>
                <a:gd name="T31" fmla="*/ 42 h 91"/>
                <a:gd name="T32" fmla="*/ 86 w 91"/>
                <a:gd name="T33" fmla="*/ 42 h 91"/>
                <a:gd name="T34" fmla="*/ 91 w 91"/>
                <a:gd name="T35" fmla="*/ 3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1">
                  <a:moveTo>
                    <a:pt x="91" y="31"/>
                  </a:moveTo>
                  <a:cubicBezTo>
                    <a:pt x="91" y="22"/>
                    <a:pt x="84" y="15"/>
                    <a:pt x="75" y="15"/>
                  </a:cubicBezTo>
                  <a:cubicBezTo>
                    <a:pt x="73" y="15"/>
                    <a:pt x="71" y="16"/>
                    <a:pt x="69" y="17"/>
                  </a:cubicBezTo>
                  <a:cubicBezTo>
                    <a:pt x="69" y="16"/>
                    <a:pt x="69" y="16"/>
                    <a:pt x="69" y="15"/>
                  </a:cubicBezTo>
                  <a:cubicBezTo>
                    <a:pt x="69" y="7"/>
                    <a:pt x="62" y="0"/>
                    <a:pt x="54" y="0"/>
                  </a:cubicBezTo>
                  <a:cubicBezTo>
                    <a:pt x="45" y="0"/>
                    <a:pt x="38" y="7"/>
                    <a:pt x="38" y="15"/>
                  </a:cubicBezTo>
                  <a:cubicBezTo>
                    <a:pt x="38" y="17"/>
                    <a:pt x="39" y="19"/>
                    <a:pt x="39" y="21"/>
                  </a:cubicBezTo>
                  <a:cubicBezTo>
                    <a:pt x="40" y="24"/>
                    <a:pt x="40" y="29"/>
                    <a:pt x="38" y="33"/>
                  </a:cubicBezTo>
                  <a:cubicBezTo>
                    <a:pt x="36" y="41"/>
                    <a:pt x="0" y="87"/>
                    <a:pt x="0" y="87"/>
                  </a:cubicBezTo>
                  <a:cubicBezTo>
                    <a:pt x="0" y="87"/>
                    <a:pt x="2" y="89"/>
                    <a:pt x="21" y="90"/>
                  </a:cubicBezTo>
                  <a:cubicBezTo>
                    <a:pt x="40" y="91"/>
                    <a:pt x="44" y="88"/>
                    <a:pt x="44" y="88"/>
                  </a:cubicBezTo>
                  <a:cubicBezTo>
                    <a:pt x="44" y="88"/>
                    <a:pt x="54" y="70"/>
                    <a:pt x="60" y="61"/>
                  </a:cubicBezTo>
                  <a:cubicBezTo>
                    <a:pt x="66" y="52"/>
                    <a:pt x="75" y="48"/>
                    <a:pt x="79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2" y="45"/>
                    <a:pt x="84" y="43"/>
                    <a:pt x="85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9" y="39"/>
                    <a:pt x="91" y="35"/>
                    <a:pt x="91" y="3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5807" y="2776"/>
              <a:ext cx="380" cy="191"/>
            </a:xfrm>
            <a:custGeom>
              <a:avLst/>
              <a:gdLst>
                <a:gd name="T0" fmla="*/ 25 w 161"/>
                <a:gd name="T1" fmla="*/ 3 h 81"/>
                <a:gd name="T2" fmla="*/ 80 w 161"/>
                <a:gd name="T3" fmla="*/ 16 h 81"/>
                <a:gd name="T4" fmla="*/ 141 w 161"/>
                <a:gd name="T5" fmla="*/ 3 h 81"/>
                <a:gd name="T6" fmla="*/ 147 w 161"/>
                <a:gd name="T7" fmla="*/ 7 h 81"/>
                <a:gd name="T8" fmla="*/ 160 w 161"/>
                <a:gd name="T9" fmla="*/ 52 h 81"/>
                <a:gd name="T10" fmla="*/ 158 w 161"/>
                <a:gd name="T11" fmla="*/ 59 h 81"/>
                <a:gd name="T12" fmla="*/ 78 w 161"/>
                <a:gd name="T13" fmla="*/ 80 h 81"/>
                <a:gd name="T14" fmla="*/ 1 w 161"/>
                <a:gd name="T15" fmla="*/ 59 h 81"/>
                <a:gd name="T16" fmla="*/ 16 w 161"/>
                <a:gd name="T17" fmla="*/ 6 h 81"/>
                <a:gd name="T18" fmla="*/ 25 w 161"/>
                <a:gd name="T19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81">
                  <a:moveTo>
                    <a:pt x="25" y="3"/>
                  </a:moveTo>
                  <a:cubicBezTo>
                    <a:pt x="25" y="3"/>
                    <a:pt x="46" y="15"/>
                    <a:pt x="80" y="16"/>
                  </a:cubicBezTo>
                  <a:cubicBezTo>
                    <a:pt x="114" y="18"/>
                    <a:pt x="141" y="3"/>
                    <a:pt x="141" y="3"/>
                  </a:cubicBezTo>
                  <a:cubicBezTo>
                    <a:pt x="141" y="3"/>
                    <a:pt x="144" y="1"/>
                    <a:pt x="147" y="7"/>
                  </a:cubicBezTo>
                  <a:cubicBezTo>
                    <a:pt x="149" y="14"/>
                    <a:pt x="160" y="52"/>
                    <a:pt x="160" y="52"/>
                  </a:cubicBezTo>
                  <a:cubicBezTo>
                    <a:pt x="160" y="52"/>
                    <a:pt x="161" y="57"/>
                    <a:pt x="158" y="59"/>
                  </a:cubicBezTo>
                  <a:cubicBezTo>
                    <a:pt x="155" y="61"/>
                    <a:pt x="133" y="81"/>
                    <a:pt x="78" y="80"/>
                  </a:cubicBezTo>
                  <a:cubicBezTo>
                    <a:pt x="24" y="79"/>
                    <a:pt x="0" y="64"/>
                    <a:pt x="1" y="59"/>
                  </a:cubicBezTo>
                  <a:cubicBezTo>
                    <a:pt x="2" y="53"/>
                    <a:pt x="16" y="6"/>
                    <a:pt x="16" y="6"/>
                  </a:cubicBezTo>
                  <a:cubicBezTo>
                    <a:pt x="16" y="6"/>
                    <a:pt x="19" y="0"/>
                    <a:pt x="25" y="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5861" y="2733"/>
              <a:ext cx="118" cy="64"/>
            </a:xfrm>
            <a:custGeom>
              <a:avLst/>
              <a:gdLst>
                <a:gd name="T0" fmla="*/ 50 w 50"/>
                <a:gd name="T1" fmla="*/ 0 h 27"/>
                <a:gd name="T2" fmla="*/ 29 w 50"/>
                <a:gd name="T3" fmla="*/ 27 h 27"/>
                <a:gd name="T4" fmla="*/ 15 w 50"/>
                <a:gd name="T5" fmla="*/ 22 h 27"/>
                <a:gd name="T6" fmla="*/ 5 w 50"/>
                <a:gd name="T7" fmla="*/ 17 h 27"/>
                <a:gd name="T8" fmla="*/ 12 w 50"/>
                <a:gd name="T9" fmla="*/ 7 h 27"/>
                <a:gd name="T10" fmla="*/ 50 w 50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7">
                  <a:moveTo>
                    <a:pt x="50" y="0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3" y="26"/>
                    <a:pt x="15" y="22"/>
                  </a:cubicBezTo>
                  <a:cubicBezTo>
                    <a:pt x="8" y="19"/>
                    <a:pt x="5" y="17"/>
                    <a:pt x="5" y="17"/>
                  </a:cubicBezTo>
                  <a:cubicBezTo>
                    <a:pt x="5" y="17"/>
                    <a:pt x="0" y="11"/>
                    <a:pt x="12" y="7"/>
                  </a:cubicBezTo>
                  <a:cubicBezTo>
                    <a:pt x="24" y="2"/>
                    <a:pt x="50" y="0"/>
                    <a:pt x="50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6055" y="2745"/>
              <a:ext cx="85" cy="57"/>
            </a:xfrm>
            <a:custGeom>
              <a:avLst/>
              <a:gdLst>
                <a:gd name="T0" fmla="*/ 13 w 36"/>
                <a:gd name="T1" fmla="*/ 0 h 24"/>
                <a:gd name="T2" fmla="*/ 0 w 36"/>
                <a:gd name="T3" fmla="*/ 24 h 24"/>
                <a:gd name="T4" fmla="*/ 22 w 36"/>
                <a:gd name="T5" fmla="*/ 18 h 24"/>
                <a:gd name="T6" fmla="*/ 35 w 36"/>
                <a:gd name="T7" fmla="*/ 12 h 24"/>
                <a:gd name="T8" fmla="*/ 13 w 3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4">
                  <a:moveTo>
                    <a:pt x="13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3" y="22"/>
                    <a:pt x="22" y="18"/>
                  </a:cubicBezTo>
                  <a:cubicBezTo>
                    <a:pt x="31" y="15"/>
                    <a:pt x="36" y="14"/>
                    <a:pt x="35" y="12"/>
                  </a:cubicBezTo>
                  <a:cubicBezTo>
                    <a:pt x="35" y="10"/>
                    <a:pt x="27" y="5"/>
                    <a:pt x="13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2" name="Group 19"/>
          <p:cNvGrpSpPr>
            <a:grpSpLocks noChangeAspect="1"/>
          </p:cNvGrpSpPr>
          <p:nvPr/>
        </p:nvGrpSpPr>
        <p:grpSpPr bwMode="auto">
          <a:xfrm>
            <a:off x="7272438" y="3966139"/>
            <a:ext cx="1576547" cy="1323878"/>
            <a:chOff x="3720" y="2311"/>
            <a:chExt cx="1198" cy="1006"/>
          </a:xfrm>
        </p:grpSpPr>
        <p:sp>
          <p:nvSpPr>
            <p:cNvPr id="53" name="AutoShape 18"/>
            <p:cNvSpPr>
              <a:spLocks noChangeAspect="1" noChangeArrowheads="1" noTextEdit="1"/>
            </p:cNvSpPr>
            <p:nvPr/>
          </p:nvSpPr>
          <p:spPr bwMode="auto">
            <a:xfrm>
              <a:off x="3720" y="2311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3737" y="2330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4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4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3737" y="2330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4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4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7625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4393" y="2500"/>
              <a:ext cx="161" cy="352"/>
            </a:xfrm>
            <a:custGeom>
              <a:avLst/>
              <a:gdLst>
                <a:gd name="T0" fmla="*/ 63 w 68"/>
                <a:gd name="T1" fmla="*/ 32 h 149"/>
                <a:gd name="T2" fmla="*/ 67 w 68"/>
                <a:gd name="T3" fmla="*/ 27 h 149"/>
                <a:gd name="T4" fmla="*/ 63 w 68"/>
                <a:gd name="T5" fmla="*/ 22 h 149"/>
                <a:gd name="T6" fmla="*/ 28 w 68"/>
                <a:gd name="T7" fmla="*/ 22 h 149"/>
                <a:gd name="T8" fmla="*/ 28 w 68"/>
                <a:gd name="T9" fmla="*/ 9 h 149"/>
                <a:gd name="T10" fmla="*/ 63 w 68"/>
                <a:gd name="T11" fmla="*/ 9 h 149"/>
                <a:gd name="T12" fmla="*/ 67 w 68"/>
                <a:gd name="T13" fmla="*/ 5 h 149"/>
                <a:gd name="T14" fmla="*/ 63 w 68"/>
                <a:gd name="T15" fmla="*/ 0 h 149"/>
                <a:gd name="T16" fmla="*/ 15 w 68"/>
                <a:gd name="T17" fmla="*/ 0 h 149"/>
                <a:gd name="T18" fmla="*/ 14 w 68"/>
                <a:gd name="T19" fmla="*/ 0 h 149"/>
                <a:gd name="T20" fmla="*/ 14 w 68"/>
                <a:gd name="T21" fmla="*/ 0 h 149"/>
                <a:gd name="T22" fmla="*/ 4 w 68"/>
                <a:gd name="T23" fmla="*/ 5 h 149"/>
                <a:gd name="T24" fmla="*/ 0 w 68"/>
                <a:gd name="T25" fmla="*/ 17 h 149"/>
                <a:gd name="T26" fmla="*/ 0 w 68"/>
                <a:gd name="T27" fmla="*/ 123 h 149"/>
                <a:gd name="T28" fmla="*/ 3 w 68"/>
                <a:gd name="T29" fmla="*/ 140 h 149"/>
                <a:gd name="T30" fmla="*/ 15 w 68"/>
                <a:gd name="T31" fmla="*/ 148 h 149"/>
                <a:gd name="T32" fmla="*/ 63 w 68"/>
                <a:gd name="T33" fmla="*/ 148 h 149"/>
                <a:gd name="T34" fmla="*/ 68 w 68"/>
                <a:gd name="T35" fmla="*/ 144 h 149"/>
                <a:gd name="T36" fmla="*/ 63 w 68"/>
                <a:gd name="T37" fmla="*/ 139 h 149"/>
                <a:gd name="T38" fmla="*/ 29 w 68"/>
                <a:gd name="T39" fmla="*/ 139 h 149"/>
                <a:gd name="T40" fmla="*/ 29 w 68"/>
                <a:gd name="T41" fmla="*/ 127 h 149"/>
                <a:gd name="T42" fmla="*/ 63 w 68"/>
                <a:gd name="T43" fmla="*/ 127 h 149"/>
                <a:gd name="T44" fmla="*/ 68 w 68"/>
                <a:gd name="T45" fmla="*/ 123 h 149"/>
                <a:gd name="T46" fmla="*/ 63 w 68"/>
                <a:gd name="T47" fmla="*/ 118 h 149"/>
                <a:gd name="T48" fmla="*/ 29 w 68"/>
                <a:gd name="T49" fmla="*/ 118 h 149"/>
                <a:gd name="T50" fmla="*/ 29 w 68"/>
                <a:gd name="T51" fmla="*/ 102 h 149"/>
                <a:gd name="T52" fmla="*/ 63 w 68"/>
                <a:gd name="T53" fmla="*/ 102 h 149"/>
                <a:gd name="T54" fmla="*/ 68 w 68"/>
                <a:gd name="T55" fmla="*/ 97 h 149"/>
                <a:gd name="T56" fmla="*/ 63 w 68"/>
                <a:gd name="T57" fmla="*/ 92 h 149"/>
                <a:gd name="T58" fmla="*/ 29 w 68"/>
                <a:gd name="T59" fmla="*/ 92 h 149"/>
                <a:gd name="T60" fmla="*/ 29 w 68"/>
                <a:gd name="T61" fmla="*/ 75 h 149"/>
                <a:gd name="T62" fmla="*/ 63 w 68"/>
                <a:gd name="T63" fmla="*/ 75 h 149"/>
                <a:gd name="T64" fmla="*/ 67 w 68"/>
                <a:gd name="T65" fmla="*/ 71 h 149"/>
                <a:gd name="T66" fmla="*/ 63 w 68"/>
                <a:gd name="T67" fmla="*/ 66 h 149"/>
                <a:gd name="T68" fmla="*/ 29 w 68"/>
                <a:gd name="T69" fmla="*/ 66 h 149"/>
                <a:gd name="T70" fmla="*/ 28 w 68"/>
                <a:gd name="T71" fmla="*/ 54 h 149"/>
                <a:gd name="T72" fmla="*/ 63 w 68"/>
                <a:gd name="T73" fmla="*/ 54 h 149"/>
                <a:gd name="T74" fmla="*/ 67 w 68"/>
                <a:gd name="T75" fmla="*/ 49 h 149"/>
                <a:gd name="T76" fmla="*/ 63 w 68"/>
                <a:gd name="T77" fmla="*/ 45 h 149"/>
                <a:gd name="T78" fmla="*/ 28 w 68"/>
                <a:gd name="T79" fmla="*/ 45 h 149"/>
                <a:gd name="T80" fmla="*/ 28 w 68"/>
                <a:gd name="T81" fmla="*/ 32 h 149"/>
                <a:gd name="T82" fmla="*/ 63 w 68"/>
                <a:gd name="T83" fmla="*/ 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" h="149">
                  <a:moveTo>
                    <a:pt x="63" y="32"/>
                  </a:moveTo>
                  <a:cubicBezTo>
                    <a:pt x="65" y="32"/>
                    <a:pt x="67" y="30"/>
                    <a:pt x="67" y="27"/>
                  </a:cubicBezTo>
                  <a:cubicBezTo>
                    <a:pt x="67" y="24"/>
                    <a:pt x="65" y="22"/>
                    <a:pt x="63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9"/>
                    <a:pt x="67" y="7"/>
                    <a:pt x="67" y="5"/>
                  </a:cubicBezTo>
                  <a:cubicBezTo>
                    <a:pt x="67" y="2"/>
                    <a:pt x="65" y="0"/>
                    <a:pt x="6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1"/>
                    <a:pt x="4" y="5"/>
                  </a:cubicBezTo>
                  <a:cubicBezTo>
                    <a:pt x="0" y="9"/>
                    <a:pt x="0" y="17"/>
                    <a:pt x="0" y="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36"/>
                    <a:pt x="3" y="140"/>
                  </a:cubicBezTo>
                  <a:cubicBezTo>
                    <a:pt x="9" y="149"/>
                    <a:pt x="15" y="148"/>
                    <a:pt x="15" y="148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65" y="148"/>
                    <a:pt x="68" y="146"/>
                    <a:pt x="68" y="144"/>
                  </a:cubicBezTo>
                  <a:cubicBezTo>
                    <a:pt x="68" y="141"/>
                    <a:pt x="65" y="139"/>
                    <a:pt x="63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5" y="127"/>
                    <a:pt x="68" y="125"/>
                    <a:pt x="68" y="123"/>
                  </a:cubicBezTo>
                  <a:cubicBezTo>
                    <a:pt x="68" y="120"/>
                    <a:pt x="65" y="118"/>
                    <a:pt x="63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5" y="102"/>
                    <a:pt x="68" y="99"/>
                    <a:pt x="68" y="97"/>
                  </a:cubicBezTo>
                  <a:cubicBezTo>
                    <a:pt x="68" y="94"/>
                    <a:pt x="65" y="92"/>
                    <a:pt x="63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5" y="75"/>
                    <a:pt x="67" y="73"/>
                    <a:pt x="67" y="71"/>
                  </a:cubicBezTo>
                  <a:cubicBezTo>
                    <a:pt x="67" y="68"/>
                    <a:pt x="65" y="66"/>
                    <a:pt x="63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5" y="54"/>
                    <a:pt x="67" y="52"/>
                    <a:pt x="67" y="49"/>
                  </a:cubicBezTo>
                  <a:cubicBezTo>
                    <a:pt x="67" y="47"/>
                    <a:pt x="65" y="45"/>
                    <a:pt x="63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63" y="32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3"/>
            <p:cNvSpPr>
              <a:spLocks noEditPoints="1"/>
            </p:cNvSpPr>
            <p:nvPr/>
          </p:nvSpPr>
          <p:spPr bwMode="auto">
            <a:xfrm>
              <a:off x="4082" y="2488"/>
              <a:ext cx="283" cy="347"/>
            </a:xfrm>
            <a:custGeom>
              <a:avLst/>
              <a:gdLst>
                <a:gd name="T0" fmla="*/ 92 w 120"/>
                <a:gd name="T1" fmla="*/ 92 h 147"/>
                <a:gd name="T2" fmla="*/ 75 w 120"/>
                <a:gd name="T3" fmla="*/ 97 h 147"/>
                <a:gd name="T4" fmla="*/ 77 w 120"/>
                <a:gd name="T5" fmla="*/ 91 h 147"/>
                <a:gd name="T6" fmla="*/ 77 w 120"/>
                <a:gd name="T7" fmla="*/ 68 h 147"/>
                <a:gd name="T8" fmla="*/ 76 w 120"/>
                <a:gd name="T9" fmla="*/ 63 h 147"/>
                <a:gd name="T10" fmla="*/ 100 w 120"/>
                <a:gd name="T11" fmla="*/ 28 h 147"/>
                <a:gd name="T12" fmla="*/ 95 w 120"/>
                <a:gd name="T13" fmla="*/ 1 h 147"/>
                <a:gd name="T14" fmla="*/ 87 w 120"/>
                <a:gd name="T15" fmla="*/ 10 h 147"/>
                <a:gd name="T16" fmla="*/ 62 w 120"/>
                <a:gd name="T17" fmla="*/ 53 h 147"/>
                <a:gd name="T18" fmla="*/ 62 w 120"/>
                <a:gd name="T19" fmla="*/ 53 h 147"/>
                <a:gd name="T20" fmla="*/ 58 w 120"/>
                <a:gd name="T21" fmla="*/ 53 h 147"/>
                <a:gd name="T22" fmla="*/ 33 w 120"/>
                <a:gd name="T23" fmla="*/ 10 h 147"/>
                <a:gd name="T24" fmla="*/ 25 w 120"/>
                <a:gd name="T25" fmla="*/ 1 h 147"/>
                <a:gd name="T26" fmla="*/ 20 w 120"/>
                <a:gd name="T27" fmla="*/ 28 h 147"/>
                <a:gd name="T28" fmla="*/ 42 w 120"/>
                <a:gd name="T29" fmla="*/ 61 h 147"/>
                <a:gd name="T30" fmla="*/ 41 w 120"/>
                <a:gd name="T31" fmla="*/ 68 h 147"/>
                <a:gd name="T32" fmla="*/ 41 w 120"/>
                <a:gd name="T33" fmla="*/ 91 h 147"/>
                <a:gd name="T34" fmla="*/ 42 w 120"/>
                <a:gd name="T35" fmla="*/ 95 h 147"/>
                <a:gd name="T36" fmla="*/ 28 w 120"/>
                <a:gd name="T37" fmla="*/ 92 h 147"/>
                <a:gd name="T38" fmla="*/ 0 w 120"/>
                <a:gd name="T39" fmla="*/ 120 h 147"/>
                <a:gd name="T40" fmla="*/ 28 w 120"/>
                <a:gd name="T41" fmla="*/ 147 h 147"/>
                <a:gd name="T42" fmla="*/ 56 w 120"/>
                <a:gd name="T43" fmla="*/ 120 h 147"/>
                <a:gd name="T44" fmla="*/ 52 w 120"/>
                <a:gd name="T45" fmla="*/ 105 h 147"/>
                <a:gd name="T46" fmla="*/ 56 w 120"/>
                <a:gd name="T47" fmla="*/ 106 h 147"/>
                <a:gd name="T48" fmla="*/ 62 w 120"/>
                <a:gd name="T49" fmla="*/ 106 h 147"/>
                <a:gd name="T50" fmla="*/ 69 w 120"/>
                <a:gd name="T51" fmla="*/ 104 h 147"/>
                <a:gd name="T52" fmla="*/ 64 w 120"/>
                <a:gd name="T53" fmla="*/ 120 h 147"/>
                <a:gd name="T54" fmla="*/ 92 w 120"/>
                <a:gd name="T55" fmla="*/ 147 h 147"/>
                <a:gd name="T56" fmla="*/ 120 w 120"/>
                <a:gd name="T57" fmla="*/ 119 h 147"/>
                <a:gd name="T58" fmla="*/ 92 w 120"/>
                <a:gd name="T59" fmla="*/ 92 h 147"/>
                <a:gd name="T60" fmla="*/ 28 w 120"/>
                <a:gd name="T61" fmla="*/ 134 h 147"/>
                <a:gd name="T62" fmla="*/ 14 w 120"/>
                <a:gd name="T63" fmla="*/ 120 h 147"/>
                <a:gd name="T64" fmla="*/ 28 w 120"/>
                <a:gd name="T65" fmla="*/ 105 h 147"/>
                <a:gd name="T66" fmla="*/ 43 w 120"/>
                <a:gd name="T67" fmla="*/ 120 h 147"/>
                <a:gd name="T68" fmla="*/ 28 w 120"/>
                <a:gd name="T69" fmla="*/ 134 h 147"/>
                <a:gd name="T70" fmla="*/ 65 w 120"/>
                <a:gd name="T71" fmla="*/ 83 h 147"/>
                <a:gd name="T72" fmla="*/ 60 w 120"/>
                <a:gd name="T73" fmla="*/ 89 h 147"/>
                <a:gd name="T74" fmla="*/ 58 w 120"/>
                <a:gd name="T75" fmla="*/ 89 h 147"/>
                <a:gd name="T76" fmla="*/ 53 w 120"/>
                <a:gd name="T77" fmla="*/ 83 h 147"/>
                <a:gd name="T78" fmla="*/ 53 w 120"/>
                <a:gd name="T79" fmla="*/ 75 h 147"/>
                <a:gd name="T80" fmla="*/ 58 w 120"/>
                <a:gd name="T81" fmla="*/ 70 h 147"/>
                <a:gd name="T82" fmla="*/ 60 w 120"/>
                <a:gd name="T83" fmla="*/ 70 h 147"/>
                <a:gd name="T84" fmla="*/ 65 w 120"/>
                <a:gd name="T85" fmla="*/ 75 h 147"/>
                <a:gd name="T86" fmla="*/ 65 w 120"/>
                <a:gd name="T87" fmla="*/ 83 h 147"/>
                <a:gd name="T88" fmla="*/ 92 w 120"/>
                <a:gd name="T89" fmla="*/ 134 h 147"/>
                <a:gd name="T90" fmla="*/ 78 w 120"/>
                <a:gd name="T91" fmla="*/ 120 h 147"/>
                <a:gd name="T92" fmla="*/ 92 w 120"/>
                <a:gd name="T93" fmla="*/ 105 h 147"/>
                <a:gd name="T94" fmla="*/ 107 w 120"/>
                <a:gd name="T95" fmla="*/ 119 h 147"/>
                <a:gd name="T96" fmla="*/ 92 w 120"/>
                <a:gd name="T97" fmla="*/ 13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0" h="147">
                  <a:moveTo>
                    <a:pt x="92" y="92"/>
                  </a:moveTo>
                  <a:cubicBezTo>
                    <a:pt x="86" y="92"/>
                    <a:pt x="80" y="94"/>
                    <a:pt x="75" y="97"/>
                  </a:cubicBezTo>
                  <a:cubicBezTo>
                    <a:pt x="76" y="95"/>
                    <a:pt x="77" y="93"/>
                    <a:pt x="77" y="91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7" y="66"/>
                    <a:pt x="77" y="64"/>
                    <a:pt x="76" y="63"/>
                  </a:cubicBezTo>
                  <a:cubicBezTo>
                    <a:pt x="83" y="56"/>
                    <a:pt x="97" y="42"/>
                    <a:pt x="100" y="28"/>
                  </a:cubicBezTo>
                  <a:cubicBezTo>
                    <a:pt x="104" y="13"/>
                    <a:pt x="98" y="3"/>
                    <a:pt x="95" y="1"/>
                  </a:cubicBezTo>
                  <a:cubicBezTo>
                    <a:pt x="91" y="0"/>
                    <a:pt x="87" y="10"/>
                    <a:pt x="87" y="10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29" y="0"/>
                    <a:pt x="25" y="1"/>
                  </a:cubicBezTo>
                  <a:cubicBezTo>
                    <a:pt x="22" y="3"/>
                    <a:pt x="16" y="13"/>
                    <a:pt x="20" y="28"/>
                  </a:cubicBezTo>
                  <a:cubicBezTo>
                    <a:pt x="23" y="41"/>
                    <a:pt x="35" y="54"/>
                    <a:pt x="42" y="61"/>
                  </a:cubicBezTo>
                  <a:cubicBezTo>
                    <a:pt x="41" y="63"/>
                    <a:pt x="41" y="66"/>
                    <a:pt x="41" y="68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2"/>
                    <a:pt x="41" y="94"/>
                    <a:pt x="42" y="95"/>
                  </a:cubicBezTo>
                  <a:cubicBezTo>
                    <a:pt x="38" y="93"/>
                    <a:pt x="33" y="92"/>
                    <a:pt x="28" y="92"/>
                  </a:cubicBezTo>
                  <a:cubicBezTo>
                    <a:pt x="13" y="92"/>
                    <a:pt x="0" y="104"/>
                    <a:pt x="0" y="120"/>
                  </a:cubicBezTo>
                  <a:cubicBezTo>
                    <a:pt x="0" y="135"/>
                    <a:pt x="13" y="147"/>
                    <a:pt x="28" y="147"/>
                  </a:cubicBezTo>
                  <a:cubicBezTo>
                    <a:pt x="44" y="147"/>
                    <a:pt x="56" y="135"/>
                    <a:pt x="56" y="120"/>
                  </a:cubicBezTo>
                  <a:cubicBezTo>
                    <a:pt x="56" y="114"/>
                    <a:pt x="55" y="109"/>
                    <a:pt x="52" y="105"/>
                  </a:cubicBezTo>
                  <a:cubicBezTo>
                    <a:pt x="53" y="106"/>
                    <a:pt x="55" y="106"/>
                    <a:pt x="56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5" y="106"/>
                    <a:pt x="67" y="105"/>
                    <a:pt x="69" y="104"/>
                  </a:cubicBezTo>
                  <a:cubicBezTo>
                    <a:pt x="66" y="108"/>
                    <a:pt x="64" y="114"/>
                    <a:pt x="64" y="120"/>
                  </a:cubicBezTo>
                  <a:cubicBezTo>
                    <a:pt x="64" y="135"/>
                    <a:pt x="77" y="147"/>
                    <a:pt x="92" y="147"/>
                  </a:cubicBezTo>
                  <a:cubicBezTo>
                    <a:pt x="108" y="147"/>
                    <a:pt x="120" y="135"/>
                    <a:pt x="120" y="119"/>
                  </a:cubicBezTo>
                  <a:cubicBezTo>
                    <a:pt x="120" y="104"/>
                    <a:pt x="108" y="92"/>
                    <a:pt x="92" y="92"/>
                  </a:cubicBezTo>
                  <a:close/>
                  <a:moveTo>
                    <a:pt x="28" y="134"/>
                  </a:moveTo>
                  <a:cubicBezTo>
                    <a:pt x="20" y="134"/>
                    <a:pt x="14" y="128"/>
                    <a:pt x="14" y="120"/>
                  </a:cubicBezTo>
                  <a:cubicBezTo>
                    <a:pt x="14" y="112"/>
                    <a:pt x="20" y="105"/>
                    <a:pt x="28" y="105"/>
                  </a:cubicBezTo>
                  <a:cubicBezTo>
                    <a:pt x="36" y="105"/>
                    <a:pt x="43" y="111"/>
                    <a:pt x="43" y="120"/>
                  </a:cubicBezTo>
                  <a:cubicBezTo>
                    <a:pt x="43" y="128"/>
                    <a:pt x="36" y="134"/>
                    <a:pt x="28" y="134"/>
                  </a:cubicBezTo>
                  <a:close/>
                  <a:moveTo>
                    <a:pt x="65" y="83"/>
                  </a:moveTo>
                  <a:cubicBezTo>
                    <a:pt x="65" y="86"/>
                    <a:pt x="63" y="89"/>
                    <a:pt x="60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5" y="89"/>
                    <a:pt x="53" y="86"/>
                    <a:pt x="53" y="83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3" y="72"/>
                    <a:pt x="55" y="70"/>
                    <a:pt x="58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3" y="70"/>
                    <a:pt x="65" y="72"/>
                    <a:pt x="65" y="75"/>
                  </a:cubicBezTo>
                  <a:lnTo>
                    <a:pt x="65" y="83"/>
                  </a:lnTo>
                  <a:close/>
                  <a:moveTo>
                    <a:pt x="92" y="134"/>
                  </a:moveTo>
                  <a:cubicBezTo>
                    <a:pt x="84" y="134"/>
                    <a:pt x="78" y="128"/>
                    <a:pt x="78" y="120"/>
                  </a:cubicBezTo>
                  <a:cubicBezTo>
                    <a:pt x="78" y="111"/>
                    <a:pt x="84" y="105"/>
                    <a:pt x="92" y="105"/>
                  </a:cubicBezTo>
                  <a:cubicBezTo>
                    <a:pt x="100" y="105"/>
                    <a:pt x="107" y="111"/>
                    <a:pt x="107" y="119"/>
                  </a:cubicBezTo>
                  <a:cubicBezTo>
                    <a:pt x="107" y="128"/>
                    <a:pt x="100" y="134"/>
                    <a:pt x="92" y="134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Group 27"/>
          <p:cNvGrpSpPr>
            <a:grpSpLocks noChangeAspect="1"/>
          </p:cNvGrpSpPr>
          <p:nvPr/>
        </p:nvGrpSpPr>
        <p:grpSpPr bwMode="auto">
          <a:xfrm>
            <a:off x="5623842" y="3966423"/>
            <a:ext cx="1595603" cy="1339880"/>
            <a:chOff x="3092" y="2157"/>
            <a:chExt cx="1198" cy="1006"/>
          </a:xfrm>
        </p:grpSpPr>
        <p:sp>
          <p:nvSpPr>
            <p:cNvPr id="5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3092" y="2157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3104" y="2176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5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5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3104" y="2176"/>
              <a:ext cx="1169" cy="970"/>
            </a:xfrm>
            <a:custGeom>
              <a:avLst/>
              <a:gdLst>
                <a:gd name="T0" fmla="*/ 0 w 1169"/>
                <a:gd name="T1" fmla="*/ 189 h 970"/>
                <a:gd name="T2" fmla="*/ 565 w 1169"/>
                <a:gd name="T3" fmla="*/ 0 h 970"/>
                <a:gd name="T4" fmla="*/ 1169 w 1169"/>
                <a:gd name="T5" fmla="*/ 189 h 970"/>
                <a:gd name="T6" fmla="*/ 1169 w 1169"/>
                <a:gd name="T7" fmla="*/ 970 h 970"/>
                <a:gd name="T8" fmla="*/ 0 w 1169"/>
                <a:gd name="T9" fmla="*/ 970 h 970"/>
                <a:gd name="T10" fmla="*/ 0 w 1169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9" h="970">
                  <a:moveTo>
                    <a:pt x="0" y="189"/>
                  </a:moveTo>
                  <a:lnTo>
                    <a:pt x="565" y="0"/>
                  </a:lnTo>
                  <a:lnTo>
                    <a:pt x="1169" y="189"/>
                  </a:lnTo>
                  <a:lnTo>
                    <a:pt x="1169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3437" y="2362"/>
              <a:ext cx="470" cy="350"/>
            </a:xfrm>
            <a:custGeom>
              <a:avLst/>
              <a:gdLst>
                <a:gd name="T0" fmla="*/ 194 w 199"/>
                <a:gd name="T1" fmla="*/ 139 h 148"/>
                <a:gd name="T2" fmla="*/ 185 w 199"/>
                <a:gd name="T3" fmla="*/ 139 h 148"/>
                <a:gd name="T4" fmla="*/ 185 w 199"/>
                <a:gd name="T5" fmla="*/ 79 h 148"/>
                <a:gd name="T6" fmla="*/ 187 w 199"/>
                <a:gd name="T7" fmla="*/ 79 h 148"/>
                <a:gd name="T8" fmla="*/ 192 w 199"/>
                <a:gd name="T9" fmla="*/ 74 h 148"/>
                <a:gd name="T10" fmla="*/ 187 w 199"/>
                <a:gd name="T11" fmla="*/ 69 h 148"/>
                <a:gd name="T12" fmla="*/ 180 w 199"/>
                <a:gd name="T13" fmla="*/ 69 h 148"/>
                <a:gd name="T14" fmla="*/ 180 w 199"/>
                <a:gd name="T15" fmla="*/ 52 h 148"/>
                <a:gd name="T16" fmla="*/ 145 w 199"/>
                <a:gd name="T17" fmla="*/ 52 h 148"/>
                <a:gd name="T18" fmla="*/ 145 w 199"/>
                <a:gd name="T19" fmla="*/ 12 h 148"/>
                <a:gd name="T20" fmla="*/ 149 w 199"/>
                <a:gd name="T21" fmla="*/ 12 h 148"/>
                <a:gd name="T22" fmla="*/ 155 w 199"/>
                <a:gd name="T23" fmla="*/ 6 h 148"/>
                <a:gd name="T24" fmla="*/ 149 w 199"/>
                <a:gd name="T25" fmla="*/ 0 h 148"/>
                <a:gd name="T26" fmla="*/ 15 w 199"/>
                <a:gd name="T27" fmla="*/ 0 h 148"/>
                <a:gd name="T28" fmla="*/ 9 w 199"/>
                <a:gd name="T29" fmla="*/ 6 h 148"/>
                <a:gd name="T30" fmla="*/ 15 w 199"/>
                <a:gd name="T31" fmla="*/ 13 h 148"/>
                <a:gd name="T32" fmla="*/ 17 w 199"/>
                <a:gd name="T33" fmla="*/ 13 h 148"/>
                <a:gd name="T34" fmla="*/ 17 w 199"/>
                <a:gd name="T35" fmla="*/ 69 h 148"/>
                <a:gd name="T36" fmla="*/ 14 w 199"/>
                <a:gd name="T37" fmla="*/ 69 h 148"/>
                <a:gd name="T38" fmla="*/ 9 w 199"/>
                <a:gd name="T39" fmla="*/ 74 h 148"/>
                <a:gd name="T40" fmla="*/ 14 w 199"/>
                <a:gd name="T41" fmla="*/ 79 h 148"/>
                <a:gd name="T42" fmla="*/ 17 w 199"/>
                <a:gd name="T43" fmla="*/ 79 h 148"/>
                <a:gd name="T44" fmla="*/ 17 w 199"/>
                <a:gd name="T45" fmla="*/ 139 h 148"/>
                <a:gd name="T46" fmla="*/ 4 w 199"/>
                <a:gd name="T47" fmla="*/ 139 h 148"/>
                <a:gd name="T48" fmla="*/ 0 w 199"/>
                <a:gd name="T49" fmla="*/ 143 h 148"/>
                <a:gd name="T50" fmla="*/ 4 w 199"/>
                <a:gd name="T51" fmla="*/ 148 h 148"/>
                <a:gd name="T52" fmla="*/ 194 w 199"/>
                <a:gd name="T53" fmla="*/ 148 h 148"/>
                <a:gd name="T54" fmla="*/ 199 w 199"/>
                <a:gd name="T55" fmla="*/ 143 h 148"/>
                <a:gd name="T56" fmla="*/ 194 w 199"/>
                <a:gd name="T57" fmla="*/ 1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48">
                  <a:moveTo>
                    <a:pt x="194" y="139"/>
                  </a:moveTo>
                  <a:cubicBezTo>
                    <a:pt x="185" y="139"/>
                    <a:pt x="185" y="139"/>
                    <a:pt x="185" y="139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90" y="79"/>
                    <a:pt x="192" y="77"/>
                    <a:pt x="192" y="74"/>
                  </a:cubicBezTo>
                  <a:cubicBezTo>
                    <a:pt x="192" y="71"/>
                    <a:pt x="190" y="69"/>
                    <a:pt x="187" y="69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52" y="12"/>
                    <a:pt x="155" y="10"/>
                    <a:pt x="155" y="6"/>
                  </a:cubicBezTo>
                  <a:cubicBezTo>
                    <a:pt x="155" y="3"/>
                    <a:pt x="152" y="0"/>
                    <a:pt x="14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3"/>
                    <a:pt x="9" y="6"/>
                  </a:cubicBezTo>
                  <a:cubicBezTo>
                    <a:pt x="9" y="10"/>
                    <a:pt x="12" y="13"/>
                    <a:pt x="15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9" y="72"/>
                    <a:pt x="9" y="74"/>
                  </a:cubicBezTo>
                  <a:cubicBezTo>
                    <a:pt x="9" y="77"/>
                    <a:pt x="11" y="79"/>
                    <a:pt x="14" y="7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2" y="139"/>
                    <a:pt x="0" y="141"/>
                    <a:pt x="0" y="143"/>
                  </a:cubicBezTo>
                  <a:cubicBezTo>
                    <a:pt x="0" y="146"/>
                    <a:pt x="2" y="148"/>
                    <a:pt x="4" y="148"/>
                  </a:cubicBezTo>
                  <a:cubicBezTo>
                    <a:pt x="194" y="148"/>
                    <a:pt x="194" y="148"/>
                    <a:pt x="194" y="148"/>
                  </a:cubicBezTo>
                  <a:cubicBezTo>
                    <a:pt x="197" y="148"/>
                    <a:pt x="199" y="146"/>
                    <a:pt x="199" y="143"/>
                  </a:cubicBezTo>
                  <a:cubicBezTo>
                    <a:pt x="199" y="141"/>
                    <a:pt x="197" y="139"/>
                    <a:pt x="194" y="139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Rectangle 31"/>
            <p:cNvSpPr>
              <a:spLocks noChangeArrowheads="1"/>
            </p:cNvSpPr>
            <p:nvPr/>
          </p:nvSpPr>
          <p:spPr bwMode="auto">
            <a:xfrm>
              <a:off x="3517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Rectangle 32"/>
            <p:cNvSpPr>
              <a:spLocks noChangeArrowheads="1"/>
            </p:cNvSpPr>
            <p:nvPr/>
          </p:nvSpPr>
          <p:spPr bwMode="auto">
            <a:xfrm>
              <a:off x="3562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Rectangle 33"/>
            <p:cNvSpPr>
              <a:spLocks noChangeArrowheads="1"/>
            </p:cNvSpPr>
            <p:nvPr/>
          </p:nvSpPr>
          <p:spPr bwMode="auto">
            <a:xfrm>
              <a:off x="3633" y="2603"/>
              <a:ext cx="31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Rectangle 34"/>
            <p:cNvSpPr>
              <a:spLocks noChangeArrowheads="1"/>
            </p:cNvSpPr>
            <p:nvPr/>
          </p:nvSpPr>
          <p:spPr bwMode="auto">
            <a:xfrm>
              <a:off x="3680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Rectangle 35"/>
            <p:cNvSpPr>
              <a:spLocks noChangeArrowheads="1"/>
            </p:cNvSpPr>
            <p:nvPr/>
          </p:nvSpPr>
          <p:spPr bwMode="auto">
            <a:xfrm>
              <a:off x="3765" y="2603"/>
              <a:ext cx="29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Rectangle 36"/>
            <p:cNvSpPr>
              <a:spLocks noChangeArrowheads="1"/>
            </p:cNvSpPr>
            <p:nvPr/>
          </p:nvSpPr>
          <p:spPr bwMode="auto">
            <a:xfrm>
              <a:off x="3813" y="2603"/>
              <a:ext cx="28" cy="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37"/>
            <p:cNvSpPr>
              <a:spLocks/>
            </p:cNvSpPr>
            <p:nvPr/>
          </p:nvSpPr>
          <p:spPr bwMode="auto">
            <a:xfrm>
              <a:off x="3517" y="2428"/>
              <a:ext cx="76" cy="86"/>
            </a:xfrm>
            <a:custGeom>
              <a:avLst/>
              <a:gdLst>
                <a:gd name="T0" fmla="*/ 32 w 32"/>
                <a:gd name="T1" fmla="*/ 33 h 36"/>
                <a:gd name="T2" fmla="*/ 31 w 32"/>
                <a:gd name="T3" fmla="*/ 35 h 36"/>
                <a:gd name="T4" fmla="*/ 29 w 32"/>
                <a:gd name="T5" fmla="*/ 36 h 36"/>
                <a:gd name="T6" fmla="*/ 12 w 32"/>
                <a:gd name="T7" fmla="*/ 36 h 36"/>
                <a:gd name="T8" fmla="*/ 4 w 32"/>
                <a:gd name="T9" fmla="*/ 36 h 36"/>
                <a:gd name="T10" fmla="*/ 1 w 32"/>
                <a:gd name="T11" fmla="*/ 33 h 36"/>
                <a:gd name="T12" fmla="*/ 6 w 32"/>
                <a:gd name="T13" fmla="*/ 26 h 36"/>
                <a:gd name="T14" fmla="*/ 19 w 32"/>
                <a:gd name="T15" fmla="*/ 17 h 36"/>
                <a:gd name="T16" fmla="*/ 24 w 32"/>
                <a:gd name="T17" fmla="*/ 11 h 36"/>
                <a:gd name="T18" fmla="*/ 22 w 32"/>
                <a:gd name="T19" fmla="*/ 8 h 36"/>
                <a:gd name="T20" fmla="*/ 16 w 32"/>
                <a:gd name="T21" fmla="*/ 7 h 36"/>
                <a:gd name="T22" fmla="*/ 7 w 32"/>
                <a:gd name="T23" fmla="*/ 12 h 36"/>
                <a:gd name="T24" fmla="*/ 4 w 32"/>
                <a:gd name="T25" fmla="*/ 13 h 36"/>
                <a:gd name="T26" fmla="*/ 2 w 32"/>
                <a:gd name="T27" fmla="*/ 12 h 36"/>
                <a:gd name="T28" fmla="*/ 1 w 32"/>
                <a:gd name="T29" fmla="*/ 10 h 36"/>
                <a:gd name="T30" fmla="*/ 1 w 32"/>
                <a:gd name="T31" fmla="*/ 8 h 36"/>
                <a:gd name="T32" fmla="*/ 7 w 32"/>
                <a:gd name="T33" fmla="*/ 3 h 36"/>
                <a:gd name="T34" fmla="*/ 16 w 32"/>
                <a:gd name="T35" fmla="*/ 0 h 36"/>
                <a:gd name="T36" fmla="*/ 27 w 32"/>
                <a:gd name="T37" fmla="*/ 3 h 36"/>
                <a:gd name="T38" fmla="*/ 31 w 32"/>
                <a:gd name="T39" fmla="*/ 11 h 36"/>
                <a:gd name="T40" fmla="*/ 28 w 32"/>
                <a:gd name="T41" fmla="*/ 18 h 36"/>
                <a:gd name="T42" fmla="*/ 21 w 32"/>
                <a:gd name="T43" fmla="*/ 24 h 36"/>
                <a:gd name="T44" fmla="*/ 11 w 32"/>
                <a:gd name="T45" fmla="*/ 30 h 36"/>
                <a:gd name="T46" fmla="*/ 28 w 32"/>
                <a:gd name="T47" fmla="*/ 30 h 36"/>
                <a:gd name="T48" fmla="*/ 31 w 32"/>
                <a:gd name="T49" fmla="*/ 31 h 36"/>
                <a:gd name="T50" fmla="*/ 32 w 32"/>
                <a:gd name="T5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6">
                  <a:moveTo>
                    <a:pt x="32" y="33"/>
                  </a:moveTo>
                  <a:cubicBezTo>
                    <a:pt x="32" y="34"/>
                    <a:pt x="32" y="35"/>
                    <a:pt x="31" y="35"/>
                  </a:cubicBezTo>
                  <a:cubicBezTo>
                    <a:pt x="31" y="36"/>
                    <a:pt x="30" y="36"/>
                    <a:pt x="29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7" y="36"/>
                    <a:pt x="5" y="36"/>
                    <a:pt x="4" y="36"/>
                  </a:cubicBezTo>
                  <a:cubicBezTo>
                    <a:pt x="2" y="36"/>
                    <a:pt x="1" y="34"/>
                    <a:pt x="1" y="33"/>
                  </a:cubicBezTo>
                  <a:cubicBezTo>
                    <a:pt x="1" y="30"/>
                    <a:pt x="3" y="28"/>
                    <a:pt x="6" y="2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4"/>
                    <a:pt x="24" y="12"/>
                    <a:pt x="24" y="11"/>
                  </a:cubicBezTo>
                  <a:cubicBezTo>
                    <a:pt x="24" y="10"/>
                    <a:pt x="23" y="9"/>
                    <a:pt x="22" y="8"/>
                  </a:cubicBezTo>
                  <a:cubicBezTo>
                    <a:pt x="21" y="7"/>
                    <a:pt x="19" y="7"/>
                    <a:pt x="16" y="7"/>
                  </a:cubicBezTo>
                  <a:cubicBezTo>
                    <a:pt x="12" y="7"/>
                    <a:pt x="9" y="9"/>
                    <a:pt x="7" y="12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2" y="12"/>
                  </a:cubicBezTo>
                  <a:cubicBezTo>
                    <a:pt x="1" y="12"/>
                    <a:pt x="0" y="11"/>
                    <a:pt x="1" y="10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3" y="6"/>
                    <a:pt x="5" y="4"/>
                    <a:pt x="7" y="3"/>
                  </a:cubicBezTo>
                  <a:cubicBezTo>
                    <a:pt x="10" y="1"/>
                    <a:pt x="13" y="0"/>
                    <a:pt x="16" y="0"/>
                  </a:cubicBezTo>
                  <a:cubicBezTo>
                    <a:pt x="21" y="0"/>
                    <a:pt x="24" y="1"/>
                    <a:pt x="27" y="3"/>
                  </a:cubicBezTo>
                  <a:cubicBezTo>
                    <a:pt x="29" y="5"/>
                    <a:pt x="31" y="8"/>
                    <a:pt x="31" y="11"/>
                  </a:cubicBezTo>
                  <a:cubicBezTo>
                    <a:pt x="31" y="14"/>
                    <a:pt x="30" y="16"/>
                    <a:pt x="28" y="18"/>
                  </a:cubicBezTo>
                  <a:cubicBezTo>
                    <a:pt x="26" y="20"/>
                    <a:pt x="24" y="21"/>
                    <a:pt x="21" y="24"/>
                  </a:cubicBezTo>
                  <a:cubicBezTo>
                    <a:pt x="17" y="26"/>
                    <a:pt x="14" y="28"/>
                    <a:pt x="11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30"/>
                    <a:pt x="31" y="30"/>
                    <a:pt x="31" y="31"/>
                  </a:cubicBezTo>
                  <a:cubicBezTo>
                    <a:pt x="32" y="31"/>
                    <a:pt x="32" y="32"/>
                    <a:pt x="3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38"/>
            <p:cNvSpPr>
              <a:spLocks noEditPoints="1"/>
            </p:cNvSpPr>
            <p:nvPr/>
          </p:nvSpPr>
          <p:spPr bwMode="auto">
            <a:xfrm>
              <a:off x="3593" y="2428"/>
              <a:ext cx="80" cy="88"/>
            </a:xfrm>
            <a:custGeom>
              <a:avLst/>
              <a:gdLst>
                <a:gd name="T0" fmla="*/ 34 w 34"/>
                <a:gd name="T1" fmla="*/ 28 h 37"/>
                <a:gd name="T2" fmla="*/ 33 w 34"/>
                <a:gd name="T3" fmla="*/ 30 h 37"/>
                <a:gd name="T4" fmla="*/ 31 w 34"/>
                <a:gd name="T5" fmla="*/ 31 h 37"/>
                <a:gd name="T6" fmla="*/ 28 w 34"/>
                <a:gd name="T7" fmla="*/ 31 h 37"/>
                <a:gd name="T8" fmla="*/ 28 w 34"/>
                <a:gd name="T9" fmla="*/ 34 h 37"/>
                <a:gd name="T10" fmla="*/ 24 w 34"/>
                <a:gd name="T11" fmla="*/ 37 h 37"/>
                <a:gd name="T12" fmla="*/ 21 w 34"/>
                <a:gd name="T13" fmla="*/ 34 h 37"/>
                <a:gd name="T14" fmla="*/ 21 w 34"/>
                <a:gd name="T15" fmla="*/ 31 h 37"/>
                <a:gd name="T16" fmla="*/ 4 w 34"/>
                <a:gd name="T17" fmla="*/ 31 h 37"/>
                <a:gd name="T18" fmla="*/ 0 w 34"/>
                <a:gd name="T19" fmla="*/ 27 h 37"/>
                <a:gd name="T20" fmla="*/ 2 w 34"/>
                <a:gd name="T21" fmla="*/ 23 h 37"/>
                <a:gd name="T22" fmla="*/ 18 w 34"/>
                <a:gd name="T23" fmla="*/ 3 h 37"/>
                <a:gd name="T24" fmla="*/ 20 w 34"/>
                <a:gd name="T25" fmla="*/ 1 h 37"/>
                <a:gd name="T26" fmla="*/ 23 w 34"/>
                <a:gd name="T27" fmla="*/ 0 h 37"/>
                <a:gd name="T28" fmla="*/ 26 w 34"/>
                <a:gd name="T29" fmla="*/ 2 h 37"/>
                <a:gd name="T30" fmla="*/ 28 w 34"/>
                <a:gd name="T31" fmla="*/ 5 h 37"/>
                <a:gd name="T32" fmla="*/ 28 w 34"/>
                <a:gd name="T33" fmla="*/ 24 h 37"/>
                <a:gd name="T34" fmla="*/ 31 w 34"/>
                <a:gd name="T35" fmla="*/ 24 h 37"/>
                <a:gd name="T36" fmla="*/ 33 w 34"/>
                <a:gd name="T37" fmla="*/ 25 h 37"/>
                <a:gd name="T38" fmla="*/ 34 w 34"/>
                <a:gd name="T39" fmla="*/ 28 h 37"/>
                <a:gd name="T40" fmla="*/ 21 w 34"/>
                <a:gd name="T41" fmla="*/ 24 h 37"/>
                <a:gd name="T42" fmla="*/ 20 w 34"/>
                <a:gd name="T43" fmla="*/ 11 h 37"/>
                <a:gd name="T44" fmla="*/ 10 w 34"/>
                <a:gd name="T45" fmla="*/ 24 h 37"/>
                <a:gd name="T46" fmla="*/ 21 w 34"/>
                <a:gd name="T4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37">
                  <a:moveTo>
                    <a:pt x="34" y="28"/>
                  </a:moveTo>
                  <a:cubicBezTo>
                    <a:pt x="34" y="29"/>
                    <a:pt x="34" y="29"/>
                    <a:pt x="33" y="30"/>
                  </a:cubicBezTo>
                  <a:cubicBezTo>
                    <a:pt x="33" y="31"/>
                    <a:pt x="32" y="31"/>
                    <a:pt x="31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6"/>
                    <a:pt x="27" y="37"/>
                    <a:pt x="24" y="37"/>
                  </a:cubicBezTo>
                  <a:cubicBezTo>
                    <a:pt x="22" y="37"/>
                    <a:pt x="21" y="36"/>
                    <a:pt x="21" y="3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0"/>
                    <a:pt x="0" y="27"/>
                  </a:cubicBezTo>
                  <a:cubicBezTo>
                    <a:pt x="0" y="26"/>
                    <a:pt x="1" y="25"/>
                    <a:pt x="2" y="2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2"/>
                    <a:pt x="19" y="2"/>
                    <a:pt x="20" y="1"/>
                  </a:cubicBezTo>
                  <a:cubicBezTo>
                    <a:pt x="21" y="1"/>
                    <a:pt x="22" y="0"/>
                    <a:pt x="23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7" y="3"/>
                    <a:pt x="28" y="4"/>
                    <a:pt x="28" y="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3" y="25"/>
                    <a:pt x="33" y="25"/>
                  </a:cubicBezTo>
                  <a:cubicBezTo>
                    <a:pt x="34" y="26"/>
                    <a:pt x="34" y="27"/>
                    <a:pt x="34" y="28"/>
                  </a:cubicBezTo>
                  <a:close/>
                  <a:moveTo>
                    <a:pt x="21" y="24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10" y="24"/>
                    <a:pt x="10" y="24"/>
                    <a:pt x="10" y="24"/>
                  </a:cubicBezTo>
                  <a:lnTo>
                    <a:pt x="2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39"/>
            <p:cNvSpPr>
              <a:spLocks/>
            </p:cNvSpPr>
            <p:nvPr/>
          </p:nvSpPr>
          <p:spPr bwMode="auto">
            <a:xfrm>
              <a:off x="3690" y="2428"/>
              <a:ext cx="64" cy="88"/>
            </a:xfrm>
            <a:custGeom>
              <a:avLst/>
              <a:gdLst>
                <a:gd name="T0" fmla="*/ 27 w 27"/>
                <a:gd name="T1" fmla="*/ 34 h 37"/>
                <a:gd name="T2" fmla="*/ 26 w 27"/>
                <a:gd name="T3" fmla="*/ 36 h 37"/>
                <a:gd name="T4" fmla="*/ 23 w 27"/>
                <a:gd name="T5" fmla="*/ 37 h 37"/>
                <a:gd name="T6" fmla="*/ 20 w 27"/>
                <a:gd name="T7" fmla="*/ 34 h 37"/>
                <a:gd name="T8" fmla="*/ 20 w 27"/>
                <a:gd name="T9" fmla="*/ 24 h 37"/>
                <a:gd name="T10" fmla="*/ 19 w 27"/>
                <a:gd name="T11" fmla="*/ 19 h 37"/>
                <a:gd name="T12" fmla="*/ 14 w 27"/>
                <a:gd name="T13" fmla="*/ 18 h 37"/>
                <a:gd name="T14" fmla="*/ 10 w 27"/>
                <a:gd name="T15" fmla="*/ 20 h 37"/>
                <a:gd name="T16" fmla="*/ 7 w 27"/>
                <a:gd name="T17" fmla="*/ 24 h 37"/>
                <a:gd name="T18" fmla="*/ 7 w 27"/>
                <a:gd name="T19" fmla="*/ 33 h 37"/>
                <a:gd name="T20" fmla="*/ 4 w 27"/>
                <a:gd name="T21" fmla="*/ 37 h 37"/>
                <a:gd name="T22" fmla="*/ 1 w 27"/>
                <a:gd name="T23" fmla="*/ 36 h 37"/>
                <a:gd name="T24" fmla="*/ 0 w 27"/>
                <a:gd name="T25" fmla="*/ 33 h 37"/>
                <a:gd name="T26" fmla="*/ 0 w 27"/>
                <a:gd name="T27" fmla="*/ 4 h 37"/>
                <a:gd name="T28" fmla="*/ 4 w 27"/>
                <a:gd name="T29" fmla="*/ 0 h 37"/>
                <a:gd name="T30" fmla="*/ 7 w 27"/>
                <a:gd name="T31" fmla="*/ 4 h 37"/>
                <a:gd name="T32" fmla="*/ 7 w 27"/>
                <a:gd name="T33" fmla="*/ 15 h 37"/>
                <a:gd name="T34" fmla="*/ 16 w 27"/>
                <a:gd name="T35" fmla="*/ 12 h 37"/>
                <a:gd name="T36" fmla="*/ 24 w 27"/>
                <a:gd name="T37" fmla="*/ 15 h 37"/>
                <a:gd name="T38" fmla="*/ 27 w 27"/>
                <a:gd name="T39" fmla="*/ 23 h 37"/>
                <a:gd name="T40" fmla="*/ 27 w 27"/>
                <a:gd name="T41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7">
                  <a:moveTo>
                    <a:pt x="27" y="34"/>
                  </a:moveTo>
                  <a:cubicBezTo>
                    <a:pt x="27" y="35"/>
                    <a:pt x="27" y="35"/>
                    <a:pt x="26" y="36"/>
                  </a:cubicBezTo>
                  <a:cubicBezTo>
                    <a:pt x="25" y="37"/>
                    <a:pt x="25" y="37"/>
                    <a:pt x="23" y="37"/>
                  </a:cubicBezTo>
                  <a:cubicBezTo>
                    <a:pt x="21" y="37"/>
                    <a:pt x="20" y="36"/>
                    <a:pt x="20" y="3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2"/>
                    <a:pt x="20" y="21"/>
                    <a:pt x="19" y="19"/>
                  </a:cubicBezTo>
                  <a:cubicBezTo>
                    <a:pt x="18" y="18"/>
                    <a:pt x="16" y="18"/>
                    <a:pt x="14" y="18"/>
                  </a:cubicBezTo>
                  <a:cubicBezTo>
                    <a:pt x="13" y="18"/>
                    <a:pt x="12" y="19"/>
                    <a:pt x="10" y="20"/>
                  </a:cubicBezTo>
                  <a:cubicBezTo>
                    <a:pt x="9" y="21"/>
                    <a:pt x="8" y="22"/>
                    <a:pt x="7" y="24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6"/>
                    <a:pt x="6" y="37"/>
                    <a:pt x="4" y="37"/>
                  </a:cubicBezTo>
                  <a:cubicBezTo>
                    <a:pt x="3" y="37"/>
                    <a:pt x="2" y="37"/>
                    <a:pt x="1" y="36"/>
                  </a:cubicBezTo>
                  <a:cubicBezTo>
                    <a:pt x="0" y="35"/>
                    <a:pt x="0" y="35"/>
                    <a:pt x="0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7" y="1"/>
                    <a:pt x="7" y="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3"/>
                    <a:pt x="12" y="12"/>
                    <a:pt x="16" y="12"/>
                  </a:cubicBezTo>
                  <a:cubicBezTo>
                    <a:pt x="19" y="12"/>
                    <a:pt x="22" y="13"/>
                    <a:pt x="24" y="15"/>
                  </a:cubicBezTo>
                  <a:cubicBezTo>
                    <a:pt x="26" y="17"/>
                    <a:pt x="27" y="19"/>
                    <a:pt x="27" y="23"/>
                  </a:cubicBezTo>
                  <a:lnTo>
                    <a:pt x="27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61" name="Group 43"/>
          <p:cNvGrpSpPr>
            <a:grpSpLocks noChangeAspect="1"/>
          </p:cNvGrpSpPr>
          <p:nvPr/>
        </p:nvGrpSpPr>
        <p:grpSpPr bwMode="auto">
          <a:xfrm>
            <a:off x="3996144" y="3971349"/>
            <a:ext cx="1573615" cy="1321416"/>
            <a:chOff x="2927" y="1942"/>
            <a:chExt cx="1198" cy="1006"/>
          </a:xfrm>
        </p:grpSpPr>
        <p:sp>
          <p:nvSpPr>
            <p:cNvPr id="2062" name="AutoShape 42"/>
            <p:cNvSpPr>
              <a:spLocks noChangeAspect="1" noChangeArrowheads="1" noTextEdit="1"/>
            </p:cNvSpPr>
            <p:nvPr/>
          </p:nvSpPr>
          <p:spPr bwMode="auto">
            <a:xfrm>
              <a:off x="2927" y="1942"/>
              <a:ext cx="1198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44"/>
            <p:cNvSpPr>
              <a:spLocks/>
            </p:cNvSpPr>
            <p:nvPr/>
          </p:nvSpPr>
          <p:spPr bwMode="auto">
            <a:xfrm>
              <a:off x="2941" y="1961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5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5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45"/>
            <p:cNvSpPr>
              <a:spLocks/>
            </p:cNvSpPr>
            <p:nvPr/>
          </p:nvSpPr>
          <p:spPr bwMode="auto">
            <a:xfrm>
              <a:off x="2941" y="1961"/>
              <a:ext cx="1167" cy="970"/>
            </a:xfrm>
            <a:custGeom>
              <a:avLst/>
              <a:gdLst>
                <a:gd name="T0" fmla="*/ 0 w 1167"/>
                <a:gd name="T1" fmla="*/ 189 h 970"/>
                <a:gd name="T2" fmla="*/ 565 w 1167"/>
                <a:gd name="T3" fmla="*/ 0 h 970"/>
                <a:gd name="T4" fmla="*/ 1167 w 1167"/>
                <a:gd name="T5" fmla="*/ 189 h 970"/>
                <a:gd name="T6" fmla="*/ 1167 w 1167"/>
                <a:gd name="T7" fmla="*/ 970 h 970"/>
                <a:gd name="T8" fmla="*/ 0 w 1167"/>
                <a:gd name="T9" fmla="*/ 970 h 970"/>
                <a:gd name="T10" fmla="*/ 0 w 1167"/>
                <a:gd name="T11" fmla="*/ 189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7" h="970">
                  <a:moveTo>
                    <a:pt x="0" y="189"/>
                  </a:moveTo>
                  <a:lnTo>
                    <a:pt x="565" y="0"/>
                  </a:lnTo>
                  <a:lnTo>
                    <a:pt x="1167" y="189"/>
                  </a:lnTo>
                  <a:lnTo>
                    <a:pt x="1167" y="970"/>
                  </a:lnTo>
                  <a:lnTo>
                    <a:pt x="0" y="970"/>
                  </a:lnTo>
                  <a:lnTo>
                    <a:pt x="0" y="189"/>
                  </a:lnTo>
                  <a:close/>
                </a:path>
              </a:pathLst>
            </a:custGeom>
            <a:noFill/>
            <a:ln w="49213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46"/>
            <p:cNvSpPr>
              <a:spLocks/>
            </p:cNvSpPr>
            <p:nvPr/>
          </p:nvSpPr>
          <p:spPr bwMode="auto">
            <a:xfrm>
              <a:off x="3478" y="2086"/>
              <a:ext cx="132" cy="196"/>
            </a:xfrm>
            <a:custGeom>
              <a:avLst/>
              <a:gdLst>
                <a:gd name="T0" fmla="*/ 11 w 56"/>
                <a:gd name="T1" fmla="*/ 22 h 83"/>
                <a:gd name="T2" fmla="*/ 21 w 56"/>
                <a:gd name="T3" fmla="*/ 16 h 83"/>
                <a:gd name="T4" fmla="*/ 40 w 56"/>
                <a:gd name="T5" fmla="*/ 24 h 83"/>
                <a:gd name="T6" fmla="*/ 37 w 56"/>
                <a:gd name="T7" fmla="*/ 77 h 83"/>
                <a:gd name="T8" fmla="*/ 40 w 56"/>
                <a:gd name="T9" fmla="*/ 83 h 83"/>
                <a:gd name="T10" fmla="*/ 42 w 56"/>
                <a:gd name="T11" fmla="*/ 83 h 83"/>
                <a:gd name="T12" fmla="*/ 47 w 56"/>
                <a:gd name="T13" fmla="*/ 79 h 83"/>
                <a:gd name="T14" fmla="*/ 49 w 56"/>
                <a:gd name="T15" fmla="*/ 21 h 83"/>
                <a:gd name="T16" fmla="*/ 21 w 56"/>
                <a:gd name="T17" fmla="*/ 6 h 83"/>
                <a:gd name="T18" fmla="*/ 11 w 56"/>
                <a:gd name="T19" fmla="*/ 0 h 83"/>
                <a:gd name="T20" fmla="*/ 0 w 56"/>
                <a:gd name="T21" fmla="*/ 11 h 83"/>
                <a:gd name="T22" fmla="*/ 11 w 56"/>
                <a:gd name="T23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3">
                  <a:moveTo>
                    <a:pt x="11" y="22"/>
                  </a:moveTo>
                  <a:cubicBezTo>
                    <a:pt x="16" y="22"/>
                    <a:pt x="19" y="20"/>
                    <a:pt x="21" y="16"/>
                  </a:cubicBezTo>
                  <a:cubicBezTo>
                    <a:pt x="29" y="17"/>
                    <a:pt x="38" y="18"/>
                    <a:pt x="40" y="24"/>
                  </a:cubicBezTo>
                  <a:cubicBezTo>
                    <a:pt x="44" y="37"/>
                    <a:pt x="39" y="66"/>
                    <a:pt x="37" y="77"/>
                  </a:cubicBezTo>
                  <a:cubicBezTo>
                    <a:pt x="36" y="79"/>
                    <a:pt x="38" y="82"/>
                    <a:pt x="40" y="83"/>
                  </a:cubicBezTo>
                  <a:cubicBezTo>
                    <a:pt x="41" y="83"/>
                    <a:pt x="41" y="83"/>
                    <a:pt x="42" y="83"/>
                  </a:cubicBezTo>
                  <a:cubicBezTo>
                    <a:pt x="44" y="83"/>
                    <a:pt x="46" y="81"/>
                    <a:pt x="47" y="79"/>
                  </a:cubicBezTo>
                  <a:cubicBezTo>
                    <a:pt x="47" y="77"/>
                    <a:pt x="56" y="40"/>
                    <a:pt x="49" y="21"/>
                  </a:cubicBezTo>
                  <a:cubicBezTo>
                    <a:pt x="45" y="9"/>
                    <a:pt x="31" y="6"/>
                    <a:pt x="21" y="6"/>
                  </a:cubicBezTo>
                  <a:cubicBezTo>
                    <a:pt x="19" y="2"/>
                    <a:pt x="16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47"/>
            <p:cNvSpPr>
              <a:spLocks/>
            </p:cNvSpPr>
            <p:nvPr/>
          </p:nvSpPr>
          <p:spPr bwMode="auto">
            <a:xfrm>
              <a:off x="3326" y="2086"/>
              <a:ext cx="133" cy="196"/>
            </a:xfrm>
            <a:custGeom>
              <a:avLst/>
              <a:gdLst>
                <a:gd name="T0" fmla="*/ 16 w 56"/>
                <a:gd name="T1" fmla="*/ 83 h 83"/>
                <a:gd name="T2" fmla="*/ 20 w 56"/>
                <a:gd name="T3" fmla="*/ 77 h 83"/>
                <a:gd name="T4" fmla="*/ 17 w 56"/>
                <a:gd name="T5" fmla="*/ 24 h 83"/>
                <a:gd name="T6" fmla="*/ 35 w 56"/>
                <a:gd name="T7" fmla="*/ 16 h 83"/>
                <a:gd name="T8" fmla="*/ 45 w 56"/>
                <a:gd name="T9" fmla="*/ 22 h 83"/>
                <a:gd name="T10" fmla="*/ 56 w 56"/>
                <a:gd name="T11" fmla="*/ 11 h 83"/>
                <a:gd name="T12" fmla="*/ 45 w 56"/>
                <a:gd name="T13" fmla="*/ 0 h 83"/>
                <a:gd name="T14" fmla="*/ 35 w 56"/>
                <a:gd name="T15" fmla="*/ 6 h 83"/>
                <a:gd name="T16" fmla="*/ 7 w 56"/>
                <a:gd name="T17" fmla="*/ 21 h 83"/>
                <a:gd name="T18" fmla="*/ 10 w 56"/>
                <a:gd name="T19" fmla="*/ 79 h 83"/>
                <a:gd name="T20" fmla="*/ 15 w 56"/>
                <a:gd name="T21" fmla="*/ 83 h 83"/>
                <a:gd name="T22" fmla="*/ 16 w 56"/>
                <a:gd name="T2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3">
                  <a:moveTo>
                    <a:pt x="16" y="83"/>
                  </a:moveTo>
                  <a:cubicBezTo>
                    <a:pt x="19" y="82"/>
                    <a:pt x="21" y="79"/>
                    <a:pt x="20" y="77"/>
                  </a:cubicBezTo>
                  <a:cubicBezTo>
                    <a:pt x="17" y="67"/>
                    <a:pt x="12" y="38"/>
                    <a:pt x="17" y="24"/>
                  </a:cubicBezTo>
                  <a:cubicBezTo>
                    <a:pt x="19" y="19"/>
                    <a:pt x="28" y="17"/>
                    <a:pt x="35" y="16"/>
                  </a:cubicBezTo>
                  <a:cubicBezTo>
                    <a:pt x="37" y="20"/>
                    <a:pt x="41" y="22"/>
                    <a:pt x="45" y="22"/>
                  </a:cubicBezTo>
                  <a:cubicBezTo>
                    <a:pt x="51" y="22"/>
                    <a:pt x="56" y="17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ubicBezTo>
                    <a:pt x="41" y="0"/>
                    <a:pt x="37" y="3"/>
                    <a:pt x="35" y="6"/>
                  </a:cubicBezTo>
                  <a:cubicBezTo>
                    <a:pt x="25" y="6"/>
                    <a:pt x="11" y="9"/>
                    <a:pt x="7" y="21"/>
                  </a:cubicBezTo>
                  <a:cubicBezTo>
                    <a:pt x="0" y="40"/>
                    <a:pt x="9" y="78"/>
                    <a:pt x="10" y="79"/>
                  </a:cubicBezTo>
                  <a:cubicBezTo>
                    <a:pt x="10" y="82"/>
                    <a:pt x="13" y="83"/>
                    <a:pt x="15" y="83"/>
                  </a:cubicBezTo>
                  <a:cubicBezTo>
                    <a:pt x="15" y="83"/>
                    <a:pt x="16" y="83"/>
                    <a:pt x="16" y="8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48"/>
            <p:cNvSpPr>
              <a:spLocks/>
            </p:cNvSpPr>
            <p:nvPr/>
          </p:nvSpPr>
          <p:spPr bwMode="auto">
            <a:xfrm>
              <a:off x="3357" y="2150"/>
              <a:ext cx="397" cy="345"/>
            </a:xfrm>
            <a:custGeom>
              <a:avLst/>
              <a:gdLst>
                <a:gd name="T0" fmla="*/ 168 w 168"/>
                <a:gd name="T1" fmla="*/ 21 h 146"/>
                <a:gd name="T2" fmla="*/ 147 w 168"/>
                <a:gd name="T3" fmla="*/ 0 h 146"/>
                <a:gd name="T4" fmla="*/ 126 w 168"/>
                <a:gd name="T5" fmla="*/ 21 h 146"/>
                <a:gd name="T6" fmla="*/ 145 w 168"/>
                <a:gd name="T7" fmla="*/ 42 h 146"/>
                <a:gd name="T8" fmla="*/ 138 w 168"/>
                <a:gd name="T9" fmla="*/ 112 h 146"/>
                <a:gd name="T10" fmla="*/ 82 w 168"/>
                <a:gd name="T11" fmla="*/ 133 h 146"/>
                <a:gd name="T12" fmla="*/ 57 w 168"/>
                <a:gd name="T13" fmla="*/ 114 h 146"/>
                <a:gd name="T14" fmla="*/ 97 w 168"/>
                <a:gd name="T15" fmla="*/ 66 h 146"/>
                <a:gd name="T16" fmla="*/ 93 w 168"/>
                <a:gd name="T17" fmla="*/ 59 h 146"/>
                <a:gd name="T18" fmla="*/ 87 w 168"/>
                <a:gd name="T19" fmla="*/ 63 h 146"/>
                <a:gd name="T20" fmla="*/ 52 w 168"/>
                <a:gd name="T21" fmla="*/ 104 h 146"/>
                <a:gd name="T22" fmla="*/ 10 w 168"/>
                <a:gd name="T23" fmla="*/ 64 h 146"/>
                <a:gd name="T24" fmla="*/ 5 w 168"/>
                <a:gd name="T25" fmla="*/ 60 h 146"/>
                <a:gd name="T26" fmla="*/ 0 w 168"/>
                <a:gd name="T27" fmla="*/ 66 h 146"/>
                <a:gd name="T28" fmla="*/ 44 w 168"/>
                <a:gd name="T29" fmla="*/ 114 h 146"/>
                <a:gd name="T30" fmla="*/ 44 w 168"/>
                <a:gd name="T31" fmla="*/ 116 h 146"/>
                <a:gd name="T32" fmla="*/ 79 w 168"/>
                <a:gd name="T33" fmla="*/ 142 h 146"/>
                <a:gd name="T34" fmla="*/ 98 w 168"/>
                <a:gd name="T35" fmla="*/ 146 h 146"/>
                <a:gd name="T36" fmla="*/ 147 w 168"/>
                <a:gd name="T37" fmla="*/ 117 h 146"/>
                <a:gd name="T38" fmla="*/ 156 w 168"/>
                <a:gd name="T39" fmla="*/ 40 h 146"/>
                <a:gd name="T40" fmla="*/ 168 w 168"/>
                <a:gd name="T41" fmla="*/ 2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8" h="146">
                  <a:moveTo>
                    <a:pt x="168" y="21"/>
                  </a:moveTo>
                  <a:cubicBezTo>
                    <a:pt x="168" y="10"/>
                    <a:pt x="158" y="0"/>
                    <a:pt x="147" y="0"/>
                  </a:cubicBezTo>
                  <a:cubicBezTo>
                    <a:pt x="135" y="0"/>
                    <a:pt x="126" y="10"/>
                    <a:pt x="126" y="21"/>
                  </a:cubicBezTo>
                  <a:cubicBezTo>
                    <a:pt x="126" y="32"/>
                    <a:pt x="134" y="41"/>
                    <a:pt x="145" y="42"/>
                  </a:cubicBezTo>
                  <a:cubicBezTo>
                    <a:pt x="146" y="60"/>
                    <a:pt x="147" y="98"/>
                    <a:pt x="138" y="112"/>
                  </a:cubicBezTo>
                  <a:cubicBezTo>
                    <a:pt x="123" y="136"/>
                    <a:pt x="100" y="138"/>
                    <a:pt x="82" y="133"/>
                  </a:cubicBezTo>
                  <a:cubicBezTo>
                    <a:pt x="72" y="129"/>
                    <a:pt x="62" y="120"/>
                    <a:pt x="57" y="114"/>
                  </a:cubicBezTo>
                  <a:cubicBezTo>
                    <a:pt x="85" y="110"/>
                    <a:pt x="97" y="68"/>
                    <a:pt x="97" y="66"/>
                  </a:cubicBezTo>
                  <a:cubicBezTo>
                    <a:pt x="98" y="63"/>
                    <a:pt x="96" y="60"/>
                    <a:pt x="93" y="59"/>
                  </a:cubicBezTo>
                  <a:cubicBezTo>
                    <a:pt x="91" y="59"/>
                    <a:pt x="88" y="60"/>
                    <a:pt x="87" y="63"/>
                  </a:cubicBezTo>
                  <a:cubicBezTo>
                    <a:pt x="87" y="63"/>
                    <a:pt x="76" y="104"/>
                    <a:pt x="52" y="104"/>
                  </a:cubicBezTo>
                  <a:cubicBezTo>
                    <a:pt x="16" y="104"/>
                    <a:pt x="11" y="66"/>
                    <a:pt x="10" y="64"/>
                  </a:cubicBezTo>
                  <a:cubicBezTo>
                    <a:pt x="10" y="61"/>
                    <a:pt x="7" y="59"/>
                    <a:pt x="5" y="60"/>
                  </a:cubicBezTo>
                  <a:cubicBezTo>
                    <a:pt x="2" y="60"/>
                    <a:pt x="0" y="63"/>
                    <a:pt x="0" y="66"/>
                  </a:cubicBezTo>
                  <a:cubicBezTo>
                    <a:pt x="2" y="81"/>
                    <a:pt x="14" y="110"/>
                    <a:pt x="44" y="114"/>
                  </a:cubicBezTo>
                  <a:cubicBezTo>
                    <a:pt x="44" y="115"/>
                    <a:pt x="44" y="115"/>
                    <a:pt x="44" y="116"/>
                  </a:cubicBezTo>
                  <a:cubicBezTo>
                    <a:pt x="45" y="117"/>
                    <a:pt x="60" y="136"/>
                    <a:pt x="79" y="142"/>
                  </a:cubicBezTo>
                  <a:cubicBezTo>
                    <a:pt x="85" y="144"/>
                    <a:pt x="91" y="146"/>
                    <a:pt x="98" y="146"/>
                  </a:cubicBezTo>
                  <a:cubicBezTo>
                    <a:pt x="116" y="146"/>
                    <a:pt x="134" y="138"/>
                    <a:pt x="147" y="117"/>
                  </a:cubicBezTo>
                  <a:cubicBezTo>
                    <a:pt x="159" y="98"/>
                    <a:pt x="157" y="54"/>
                    <a:pt x="156" y="40"/>
                  </a:cubicBezTo>
                  <a:cubicBezTo>
                    <a:pt x="163" y="37"/>
                    <a:pt x="168" y="30"/>
                    <a:pt x="168" y="2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Freeform 49"/>
            <p:cNvSpPr>
              <a:spLocks/>
            </p:cNvSpPr>
            <p:nvPr/>
          </p:nvSpPr>
          <p:spPr bwMode="auto">
            <a:xfrm>
              <a:off x="3667" y="2162"/>
              <a:ext cx="73" cy="75"/>
            </a:xfrm>
            <a:custGeom>
              <a:avLst/>
              <a:gdLst>
                <a:gd name="T0" fmla="*/ 31 w 31"/>
                <a:gd name="T1" fmla="*/ 16 h 32"/>
                <a:gd name="T2" fmla="*/ 16 w 31"/>
                <a:gd name="T3" fmla="*/ 32 h 32"/>
                <a:gd name="T4" fmla="*/ 0 w 31"/>
                <a:gd name="T5" fmla="*/ 16 h 32"/>
                <a:gd name="T6" fmla="*/ 16 w 31"/>
                <a:gd name="T7" fmla="*/ 1 h 32"/>
                <a:gd name="T8" fmla="*/ 31 w 31"/>
                <a:gd name="T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6"/>
                  </a:moveTo>
                  <a:cubicBezTo>
                    <a:pt x="31" y="25"/>
                    <a:pt x="24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8"/>
                    <a:pt x="7" y="1"/>
                    <a:pt x="16" y="1"/>
                  </a:cubicBezTo>
                  <a:cubicBezTo>
                    <a:pt x="24" y="0"/>
                    <a:pt x="31" y="8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Oval 50"/>
            <p:cNvSpPr>
              <a:spLocks noChangeArrowheads="1"/>
            </p:cNvSpPr>
            <p:nvPr/>
          </p:nvSpPr>
          <p:spPr bwMode="auto">
            <a:xfrm>
              <a:off x="3678" y="2176"/>
              <a:ext cx="50" cy="49"/>
            </a:xfrm>
            <a:prstGeom prst="ellipse">
              <a:avLst/>
            </a:pr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9" name="正方形/長方形 88"/>
          <p:cNvSpPr/>
          <p:nvPr/>
        </p:nvSpPr>
        <p:spPr>
          <a:xfrm>
            <a:off x="8924217" y="4743589"/>
            <a:ext cx="15856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ペットグッズ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7433861" y="4739036"/>
            <a:ext cx="1276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トリミング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5667924" y="4743589"/>
            <a:ext cx="15167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ペットホテル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4092453" y="4672436"/>
            <a:ext cx="1236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動物病院</a:t>
            </a:r>
            <a:endParaRPr lang="ja-JP" altLang="en-US" sz="2200" spc="-15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3879198" y="5478227"/>
            <a:ext cx="242726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3888565" y="5843474"/>
            <a:ext cx="160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東京都豊洲</a:t>
            </a:r>
            <a:r>
              <a:rPr lang="en-US" altLang="ja-JP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6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95" name="Picture 6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188" y="6223165"/>
            <a:ext cx="431098" cy="26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正方形/長方形 95"/>
          <p:cNvSpPr/>
          <p:nvPr/>
        </p:nvSpPr>
        <p:spPr>
          <a:xfrm>
            <a:off x="4328718" y="5943555"/>
            <a:ext cx="3323987" cy="73866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ja-JP" sz="42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2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角丸四角形 96"/>
          <p:cNvSpPr/>
          <p:nvPr/>
        </p:nvSpPr>
        <p:spPr>
          <a:xfrm>
            <a:off x="4010569" y="6616763"/>
            <a:ext cx="964544" cy="185738"/>
          </a:xfrm>
          <a:prstGeom prst="roundRect">
            <a:avLst/>
          </a:prstGeom>
          <a:solidFill>
            <a:srgbClr val="F49E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>
          <a:xfrm>
            <a:off x="3994657" y="6559607"/>
            <a:ext cx="9797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spc="-1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ホームページ</a:t>
            </a:r>
          </a:p>
        </p:txBody>
      </p:sp>
      <p:sp>
        <p:nvSpPr>
          <p:cNvPr id="99" name="角丸四角形 98"/>
          <p:cNvSpPr/>
          <p:nvPr/>
        </p:nvSpPr>
        <p:spPr>
          <a:xfrm>
            <a:off x="4003987" y="6888219"/>
            <a:ext cx="612000" cy="612000"/>
          </a:xfrm>
          <a:prstGeom prst="roundRect">
            <a:avLst>
              <a:gd name="adj" fmla="val 783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3975990" y="6896981"/>
            <a:ext cx="69265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年中</a:t>
            </a:r>
          </a:p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無休</a:t>
            </a:r>
          </a:p>
        </p:txBody>
      </p:sp>
      <p:sp>
        <p:nvSpPr>
          <p:cNvPr id="101" name="角丸四角形 100"/>
          <p:cNvSpPr/>
          <p:nvPr/>
        </p:nvSpPr>
        <p:spPr>
          <a:xfrm>
            <a:off x="4683072" y="6883261"/>
            <a:ext cx="3024000" cy="632645"/>
          </a:xfrm>
          <a:prstGeom prst="roundRect">
            <a:avLst>
              <a:gd name="adj" fmla="val 838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2" name="片側の 2 つの角を丸めた四角形 101"/>
          <p:cNvSpPr/>
          <p:nvPr/>
        </p:nvSpPr>
        <p:spPr>
          <a:xfrm>
            <a:off x="4682741" y="6883261"/>
            <a:ext cx="3023606" cy="180207"/>
          </a:xfrm>
          <a:prstGeom prst="round2SameRect">
            <a:avLst>
              <a:gd name="adj1" fmla="val 28857"/>
              <a:gd name="adj2" fmla="val 0"/>
            </a:avLst>
          </a:prstGeom>
          <a:solidFill>
            <a:srgbClr val="F49E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5813407" y="6832678"/>
            <a:ext cx="7130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spc="-7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cxnSp>
        <p:nvCxnSpPr>
          <p:cNvPr id="104" name="直線コネクタ 103"/>
          <p:cNvCxnSpPr/>
          <p:nvPr/>
        </p:nvCxnSpPr>
        <p:spPr>
          <a:xfrm>
            <a:off x="5413204" y="7103619"/>
            <a:ext cx="0" cy="396000"/>
          </a:xfrm>
          <a:prstGeom prst="line">
            <a:avLst/>
          </a:prstGeom>
          <a:ln w="12700">
            <a:solidFill>
              <a:srgbClr val="ED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4742454" y="7273018"/>
            <a:ext cx="2873468" cy="0"/>
          </a:xfrm>
          <a:prstGeom prst="line">
            <a:avLst/>
          </a:prstGeom>
          <a:ln w="12700">
            <a:solidFill>
              <a:srgbClr val="ED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4640712" y="7038372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30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378702" y="7056325"/>
            <a:ext cx="237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  </a:t>
            </a:r>
            <a:r>
              <a:rPr lang="ja-JP" altLang="en-US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D6D0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4635864" y="7275621"/>
            <a:ext cx="817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5399804" y="7277257"/>
            <a:ext cx="9335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D6D0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46" y="885858"/>
            <a:ext cx="572243" cy="54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5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745" y="857880"/>
            <a:ext cx="572243" cy="54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正方形/長方形 112"/>
          <p:cNvSpPr/>
          <p:nvPr/>
        </p:nvSpPr>
        <p:spPr>
          <a:xfrm>
            <a:off x="7865706" y="5730932"/>
            <a:ext cx="2606674" cy="1792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016" y="5954071"/>
            <a:ext cx="2282246" cy="139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533" y="3798901"/>
            <a:ext cx="581372" cy="43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2" name="Picture 5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430" y="4954863"/>
            <a:ext cx="686769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3" name="Picture 5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59" y="4036554"/>
            <a:ext cx="492284" cy="43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4" name="Picture 5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22" y="5115878"/>
            <a:ext cx="658077" cy="38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5" name="Picture 5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937" y="5052410"/>
            <a:ext cx="481944" cy="46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6" name="Picture 5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875" y="3833676"/>
            <a:ext cx="764565" cy="39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" name="正方形/長方形 120"/>
          <p:cNvSpPr/>
          <p:nvPr/>
        </p:nvSpPr>
        <p:spPr>
          <a:xfrm>
            <a:off x="4956444" y="6522283"/>
            <a:ext cx="1558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708196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161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54</cp:revision>
  <cp:lastPrinted>2013-04-25T06:18:16Z</cp:lastPrinted>
  <dcterms:created xsi:type="dcterms:W3CDTF">2013-08-07T01:20:38Z</dcterms:created>
  <dcterms:modified xsi:type="dcterms:W3CDTF">2018-01-31T02:08:45Z</dcterms:modified>
</cp:coreProperties>
</file>