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70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1B9"/>
    <a:srgbClr val="4CDDCD"/>
    <a:srgbClr val="F9ED8E"/>
    <a:srgbClr val="F65B9E"/>
    <a:srgbClr val="FFF9B0"/>
    <a:srgbClr val="FF0000"/>
    <a:srgbClr val="E65727"/>
    <a:srgbClr val="923186"/>
    <a:srgbClr val="489D2F"/>
    <a:srgbClr val="DC2A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8" d="100"/>
          <a:sy n="58" d="100"/>
        </p:scale>
        <p:origin x="1452" y="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1/31/2018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3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1/31/2018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6734"/>
            <a:ext cx="7775575" cy="559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645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bk object 18"/>
          <p:cNvSpPr/>
          <p:nvPr/>
        </p:nvSpPr>
        <p:spPr>
          <a:xfrm>
            <a:off x="0" y="0"/>
            <a:ext cx="7779386" cy="5331954"/>
          </a:xfrm>
          <a:custGeom>
            <a:avLst/>
            <a:gdLst/>
            <a:ahLst/>
            <a:cxnLst/>
            <a:rect l="l" t="t" r="r" b="b"/>
            <a:pathLst>
              <a:path w="7776209" h="5332730">
                <a:moveTo>
                  <a:pt x="0" y="5332412"/>
                </a:moveTo>
                <a:lnTo>
                  <a:pt x="7776006" y="5332412"/>
                </a:lnTo>
                <a:lnTo>
                  <a:pt x="7776006" y="0"/>
                </a:lnTo>
                <a:lnTo>
                  <a:pt x="0" y="0"/>
                </a:lnTo>
                <a:lnTo>
                  <a:pt x="0" y="533241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 anchor="ctr"/>
          <a:lstStyle/>
          <a:p>
            <a:pPr marL="12699" algn="ctr" defTabSz="914309">
              <a:spcBef>
                <a:spcPts val="100"/>
              </a:spcBef>
            </a:pPr>
            <a:r>
              <a:rPr lang="ja-JP" altLang="en-US" sz="1200" b="1" spc="-24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1200" b="1" spc="-1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1200" b="1" spc="-4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に</a:t>
            </a:r>
            <a:r>
              <a:rPr lang="ja-JP" altLang="en-US" sz="1200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写</a:t>
            </a:r>
            <a:r>
              <a:rPr lang="ja-JP" altLang="en-US" sz="1200" b="1" spc="-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真</a:t>
            </a:r>
            <a:r>
              <a:rPr lang="ja-JP" altLang="en-US" sz="1200" b="1" spc="-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を</a:t>
            </a:r>
            <a:r>
              <a:rPr lang="ja-JP" altLang="en-US" sz="1200" b="1" spc="-2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r>
              <a:rPr lang="ja-JP" altLang="en-US" sz="1200" b="1" spc="-1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れ</a:t>
            </a:r>
            <a:r>
              <a:rPr lang="ja-JP" altLang="en-US" sz="1200" b="1" spc="-7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て</a:t>
            </a:r>
            <a:r>
              <a:rPr lang="ja-JP" altLang="en-US" sz="1200" b="1" spc="-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下</a:t>
            </a:r>
            <a:r>
              <a:rPr lang="ja-JP" altLang="en-US" sz="1200" b="1" spc="-10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さ</a:t>
            </a:r>
            <a:r>
              <a:rPr lang="ja-JP" altLang="en-US" sz="1200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endParaRPr lang="ja-JP" altLang="en-US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o B"/>
            </a:endParaRPr>
          </a:p>
        </p:txBody>
      </p:sp>
      <p:sp>
        <p:nvSpPr>
          <p:cNvPr id="41" name="bk object 19"/>
          <p:cNvSpPr/>
          <p:nvPr/>
        </p:nvSpPr>
        <p:spPr>
          <a:xfrm>
            <a:off x="5437821" y="1346009"/>
            <a:ext cx="1854957" cy="1853930"/>
          </a:xfrm>
          <a:custGeom>
            <a:avLst/>
            <a:gdLst/>
            <a:ahLst/>
            <a:cxnLst/>
            <a:rect l="l" t="t" r="r" b="b"/>
            <a:pathLst>
              <a:path w="1854200" h="1854200">
                <a:moveTo>
                  <a:pt x="927100" y="0"/>
                </a:moveTo>
                <a:lnTo>
                  <a:pt x="879392" y="1206"/>
                </a:lnTo>
                <a:lnTo>
                  <a:pt x="832311" y="4786"/>
                </a:lnTo>
                <a:lnTo>
                  <a:pt x="785914" y="10682"/>
                </a:lnTo>
                <a:lnTo>
                  <a:pt x="740259" y="18835"/>
                </a:lnTo>
                <a:lnTo>
                  <a:pt x="695406" y="29187"/>
                </a:lnTo>
                <a:lnTo>
                  <a:pt x="651412" y="41680"/>
                </a:lnTo>
                <a:lnTo>
                  <a:pt x="608335" y="56255"/>
                </a:lnTo>
                <a:lnTo>
                  <a:pt x="566235" y="72855"/>
                </a:lnTo>
                <a:lnTo>
                  <a:pt x="525168" y="91421"/>
                </a:lnTo>
                <a:lnTo>
                  <a:pt x="485193" y="111895"/>
                </a:lnTo>
                <a:lnTo>
                  <a:pt x="446369" y="134218"/>
                </a:lnTo>
                <a:lnTo>
                  <a:pt x="408753" y="158333"/>
                </a:lnTo>
                <a:lnTo>
                  <a:pt x="372405" y="184181"/>
                </a:lnTo>
                <a:lnTo>
                  <a:pt x="337382" y="211703"/>
                </a:lnTo>
                <a:lnTo>
                  <a:pt x="303742" y="240842"/>
                </a:lnTo>
                <a:lnTo>
                  <a:pt x="271545" y="271540"/>
                </a:lnTo>
                <a:lnTo>
                  <a:pt x="240847" y="303737"/>
                </a:lnTo>
                <a:lnTo>
                  <a:pt x="211707" y="337377"/>
                </a:lnTo>
                <a:lnTo>
                  <a:pt x="184184" y="372400"/>
                </a:lnTo>
                <a:lnTo>
                  <a:pt x="158336" y="408748"/>
                </a:lnTo>
                <a:lnTo>
                  <a:pt x="134221" y="446363"/>
                </a:lnTo>
                <a:lnTo>
                  <a:pt x="111897" y="485187"/>
                </a:lnTo>
                <a:lnTo>
                  <a:pt x="91423" y="525162"/>
                </a:lnTo>
                <a:lnTo>
                  <a:pt x="72857" y="566229"/>
                </a:lnTo>
                <a:lnTo>
                  <a:pt x="56257" y="608330"/>
                </a:lnTo>
                <a:lnTo>
                  <a:pt x="41681" y="651407"/>
                </a:lnTo>
                <a:lnTo>
                  <a:pt x="29188" y="695402"/>
                </a:lnTo>
                <a:lnTo>
                  <a:pt x="18835" y="740256"/>
                </a:lnTo>
                <a:lnTo>
                  <a:pt x="10682" y="785911"/>
                </a:lnTo>
                <a:lnTo>
                  <a:pt x="4786" y="832308"/>
                </a:lnTo>
                <a:lnTo>
                  <a:pt x="1206" y="879391"/>
                </a:lnTo>
                <a:lnTo>
                  <a:pt x="0" y="927100"/>
                </a:lnTo>
                <a:lnTo>
                  <a:pt x="1206" y="974808"/>
                </a:lnTo>
                <a:lnTo>
                  <a:pt x="4786" y="1021891"/>
                </a:lnTo>
                <a:lnTo>
                  <a:pt x="10682" y="1068288"/>
                </a:lnTo>
                <a:lnTo>
                  <a:pt x="18835" y="1113943"/>
                </a:lnTo>
                <a:lnTo>
                  <a:pt x="29188" y="1158797"/>
                </a:lnTo>
                <a:lnTo>
                  <a:pt x="41681" y="1202792"/>
                </a:lnTo>
                <a:lnTo>
                  <a:pt x="56257" y="1245869"/>
                </a:lnTo>
                <a:lnTo>
                  <a:pt x="72857" y="1287970"/>
                </a:lnTo>
                <a:lnTo>
                  <a:pt x="91423" y="1329037"/>
                </a:lnTo>
                <a:lnTo>
                  <a:pt x="111897" y="1369012"/>
                </a:lnTo>
                <a:lnTo>
                  <a:pt x="134221" y="1407836"/>
                </a:lnTo>
                <a:lnTo>
                  <a:pt x="158336" y="1445451"/>
                </a:lnTo>
                <a:lnTo>
                  <a:pt x="184184" y="1481799"/>
                </a:lnTo>
                <a:lnTo>
                  <a:pt x="211707" y="1516822"/>
                </a:lnTo>
                <a:lnTo>
                  <a:pt x="240847" y="1550462"/>
                </a:lnTo>
                <a:lnTo>
                  <a:pt x="271545" y="1582659"/>
                </a:lnTo>
                <a:lnTo>
                  <a:pt x="303742" y="1613357"/>
                </a:lnTo>
                <a:lnTo>
                  <a:pt x="337382" y="1642496"/>
                </a:lnTo>
                <a:lnTo>
                  <a:pt x="372405" y="1670018"/>
                </a:lnTo>
                <a:lnTo>
                  <a:pt x="408753" y="1695866"/>
                </a:lnTo>
                <a:lnTo>
                  <a:pt x="446369" y="1719981"/>
                </a:lnTo>
                <a:lnTo>
                  <a:pt x="485193" y="1742304"/>
                </a:lnTo>
                <a:lnTo>
                  <a:pt x="525168" y="1762778"/>
                </a:lnTo>
                <a:lnTo>
                  <a:pt x="566235" y="1781344"/>
                </a:lnTo>
                <a:lnTo>
                  <a:pt x="608335" y="1797944"/>
                </a:lnTo>
                <a:lnTo>
                  <a:pt x="651412" y="1812519"/>
                </a:lnTo>
                <a:lnTo>
                  <a:pt x="695406" y="1825012"/>
                </a:lnTo>
                <a:lnTo>
                  <a:pt x="740259" y="1835364"/>
                </a:lnTo>
                <a:lnTo>
                  <a:pt x="785914" y="1843517"/>
                </a:lnTo>
                <a:lnTo>
                  <a:pt x="832311" y="1849413"/>
                </a:lnTo>
                <a:lnTo>
                  <a:pt x="879392" y="1852993"/>
                </a:lnTo>
                <a:lnTo>
                  <a:pt x="927100" y="1854200"/>
                </a:lnTo>
                <a:lnTo>
                  <a:pt x="974807" y="1852993"/>
                </a:lnTo>
                <a:lnTo>
                  <a:pt x="1021888" y="1849413"/>
                </a:lnTo>
                <a:lnTo>
                  <a:pt x="1068285" y="1843517"/>
                </a:lnTo>
                <a:lnTo>
                  <a:pt x="1113940" y="1835364"/>
                </a:lnTo>
                <a:lnTo>
                  <a:pt x="1158793" y="1825012"/>
                </a:lnTo>
                <a:lnTo>
                  <a:pt x="1202787" y="1812519"/>
                </a:lnTo>
                <a:lnTo>
                  <a:pt x="1245864" y="1797944"/>
                </a:lnTo>
                <a:lnTo>
                  <a:pt x="1287964" y="1781344"/>
                </a:lnTo>
                <a:lnTo>
                  <a:pt x="1329031" y="1762778"/>
                </a:lnTo>
                <a:lnTo>
                  <a:pt x="1369006" y="1742304"/>
                </a:lnTo>
                <a:lnTo>
                  <a:pt x="1407830" y="1719981"/>
                </a:lnTo>
                <a:lnTo>
                  <a:pt x="1445446" y="1695866"/>
                </a:lnTo>
                <a:lnTo>
                  <a:pt x="1481794" y="1670018"/>
                </a:lnTo>
                <a:lnTo>
                  <a:pt x="1516817" y="1642496"/>
                </a:lnTo>
                <a:lnTo>
                  <a:pt x="1550457" y="1613357"/>
                </a:lnTo>
                <a:lnTo>
                  <a:pt x="1582654" y="1582659"/>
                </a:lnTo>
                <a:lnTo>
                  <a:pt x="1613352" y="1550462"/>
                </a:lnTo>
                <a:lnTo>
                  <a:pt x="1642492" y="1516822"/>
                </a:lnTo>
                <a:lnTo>
                  <a:pt x="1670015" y="1481799"/>
                </a:lnTo>
                <a:lnTo>
                  <a:pt x="1695863" y="1445451"/>
                </a:lnTo>
                <a:lnTo>
                  <a:pt x="1719978" y="1407836"/>
                </a:lnTo>
                <a:lnTo>
                  <a:pt x="1742302" y="1369012"/>
                </a:lnTo>
                <a:lnTo>
                  <a:pt x="1762776" y="1329037"/>
                </a:lnTo>
                <a:lnTo>
                  <a:pt x="1781342" y="1287970"/>
                </a:lnTo>
                <a:lnTo>
                  <a:pt x="1797942" y="1245869"/>
                </a:lnTo>
                <a:lnTo>
                  <a:pt x="1812518" y="1202792"/>
                </a:lnTo>
                <a:lnTo>
                  <a:pt x="1825011" y="1158797"/>
                </a:lnTo>
                <a:lnTo>
                  <a:pt x="1835364" y="1113943"/>
                </a:lnTo>
                <a:lnTo>
                  <a:pt x="1843517" y="1068288"/>
                </a:lnTo>
                <a:lnTo>
                  <a:pt x="1849413" y="1021891"/>
                </a:lnTo>
                <a:lnTo>
                  <a:pt x="1852993" y="974808"/>
                </a:lnTo>
                <a:lnTo>
                  <a:pt x="1854200" y="927100"/>
                </a:lnTo>
                <a:lnTo>
                  <a:pt x="1852993" y="879391"/>
                </a:lnTo>
                <a:lnTo>
                  <a:pt x="1849413" y="832308"/>
                </a:lnTo>
                <a:lnTo>
                  <a:pt x="1843517" y="785911"/>
                </a:lnTo>
                <a:lnTo>
                  <a:pt x="1835364" y="740256"/>
                </a:lnTo>
                <a:lnTo>
                  <a:pt x="1825011" y="695402"/>
                </a:lnTo>
                <a:lnTo>
                  <a:pt x="1812518" y="651407"/>
                </a:lnTo>
                <a:lnTo>
                  <a:pt x="1797942" y="608330"/>
                </a:lnTo>
                <a:lnTo>
                  <a:pt x="1781342" y="566229"/>
                </a:lnTo>
                <a:lnTo>
                  <a:pt x="1762776" y="525162"/>
                </a:lnTo>
                <a:lnTo>
                  <a:pt x="1742302" y="485187"/>
                </a:lnTo>
                <a:lnTo>
                  <a:pt x="1719978" y="446363"/>
                </a:lnTo>
                <a:lnTo>
                  <a:pt x="1695863" y="408748"/>
                </a:lnTo>
                <a:lnTo>
                  <a:pt x="1670015" y="372400"/>
                </a:lnTo>
                <a:lnTo>
                  <a:pt x="1642492" y="337377"/>
                </a:lnTo>
                <a:lnTo>
                  <a:pt x="1613352" y="303737"/>
                </a:lnTo>
                <a:lnTo>
                  <a:pt x="1582654" y="271540"/>
                </a:lnTo>
                <a:lnTo>
                  <a:pt x="1550457" y="240842"/>
                </a:lnTo>
                <a:lnTo>
                  <a:pt x="1516817" y="211703"/>
                </a:lnTo>
                <a:lnTo>
                  <a:pt x="1481794" y="184181"/>
                </a:lnTo>
                <a:lnTo>
                  <a:pt x="1445446" y="158333"/>
                </a:lnTo>
                <a:lnTo>
                  <a:pt x="1407830" y="134218"/>
                </a:lnTo>
                <a:lnTo>
                  <a:pt x="1369006" y="111895"/>
                </a:lnTo>
                <a:lnTo>
                  <a:pt x="1329031" y="91421"/>
                </a:lnTo>
                <a:lnTo>
                  <a:pt x="1287964" y="72855"/>
                </a:lnTo>
                <a:lnTo>
                  <a:pt x="1245864" y="56255"/>
                </a:lnTo>
                <a:lnTo>
                  <a:pt x="1202787" y="41680"/>
                </a:lnTo>
                <a:lnTo>
                  <a:pt x="1158793" y="29187"/>
                </a:lnTo>
                <a:lnTo>
                  <a:pt x="1113940" y="18835"/>
                </a:lnTo>
                <a:lnTo>
                  <a:pt x="1068285" y="10682"/>
                </a:lnTo>
                <a:lnTo>
                  <a:pt x="1021888" y="4786"/>
                </a:lnTo>
                <a:lnTo>
                  <a:pt x="974807" y="1206"/>
                </a:lnTo>
                <a:lnTo>
                  <a:pt x="9271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 anchor="ctr"/>
          <a:lstStyle/>
          <a:p>
            <a:pPr algn="ctr" defTabSz="914309"/>
            <a:r>
              <a:rPr lang="ja-JP" altLang="en-US" sz="1000" b="1" spc="-16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1000" b="1" spc="-10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1000" b="1" spc="-2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に</a:t>
            </a:r>
            <a:r>
              <a:rPr lang="ja-JP" altLang="en-US" sz="1000" b="1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写</a:t>
            </a:r>
            <a:r>
              <a:rPr lang="ja-JP" altLang="en-US" sz="1000" b="1" spc="-2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真</a:t>
            </a:r>
            <a:r>
              <a:rPr lang="ja-JP" altLang="en-US" sz="1000" b="1" spc="-3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を</a:t>
            </a:r>
            <a:r>
              <a:rPr lang="ja-JP" altLang="en-US" sz="1000" b="1" spc="-1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r>
              <a:rPr lang="ja-JP" altLang="en-US" sz="1000" b="1" spc="-7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れ</a:t>
            </a:r>
            <a:r>
              <a:rPr lang="ja-JP" altLang="en-US" sz="1000" b="1" spc="-4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て</a:t>
            </a:r>
            <a:r>
              <a:rPr lang="ja-JP" altLang="en-US" sz="1000" b="1" spc="-3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下</a:t>
            </a:r>
            <a:r>
              <a:rPr lang="ja-JP" altLang="en-US" sz="1000" b="1" spc="-6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さ</a:t>
            </a:r>
            <a:r>
              <a:rPr lang="ja-JP" altLang="en-US" sz="1000" b="1" spc="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endParaRPr sz="100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bk object 20"/>
          <p:cNvSpPr/>
          <p:nvPr/>
        </p:nvSpPr>
        <p:spPr>
          <a:xfrm>
            <a:off x="5323474" y="3410729"/>
            <a:ext cx="1484601" cy="1483144"/>
          </a:xfrm>
          <a:custGeom>
            <a:avLst/>
            <a:gdLst/>
            <a:ahLst/>
            <a:cxnLst/>
            <a:rect l="l" t="t" r="r" b="b"/>
            <a:pathLst>
              <a:path w="1483995" h="1483360">
                <a:moveTo>
                  <a:pt x="741680" y="0"/>
                </a:moveTo>
                <a:lnTo>
                  <a:pt x="692914" y="1577"/>
                </a:lnTo>
                <a:lnTo>
                  <a:pt x="644992" y="6245"/>
                </a:lnTo>
                <a:lnTo>
                  <a:pt x="598009" y="13905"/>
                </a:lnTo>
                <a:lnTo>
                  <a:pt x="552063" y="24460"/>
                </a:lnTo>
                <a:lnTo>
                  <a:pt x="507253" y="37811"/>
                </a:lnTo>
                <a:lnTo>
                  <a:pt x="463677" y="53862"/>
                </a:lnTo>
                <a:lnTo>
                  <a:pt x="421431" y="72514"/>
                </a:lnTo>
                <a:lnTo>
                  <a:pt x="380613" y="93670"/>
                </a:lnTo>
                <a:lnTo>
                  <a:pt x="341322" y="117232"/>
                </a:lnTo>
                <a:lnTo>
                  <a:pt x="303655" y="143102"/>
                </a:lnTo>
                <a:lnTo>
                  <a:pt x="267710" y="171183"/>
                </a:lnTo>
                <a:lnTo>
                  <a:pt x="233585" y="201376"/>
                </a:lnTo>
                <a:lnTo>
                  <a:pt x="201376" y="233585"/>
                </a:lnTo>
                <a:lnTo>
                  <a:pt x="171183" y="267710"/>
                </a:lnTo>
                <a:lnTo>
                  <a:pt x="143102" y="303655"/>
                </a:lnTo>
                <a:lnTo>
                  <a:pt x="117232" y="341322"/>
                </a:lnTo>
                <a:lnTo>
                  <a:pt x="93670" y="380613"/>
                </a:lnTo>
                <a:lnTo>
                  <a:pt x="72514" y="421431"/>
                </a:lnTo>
                <a:lnTo>
                  <a:pt x="53862" y="463677"/>
                </a:lnTo>
                <a:lnTo>
                  <a:pt x="37811" y="507253"/>
                </a:lnTo>
                <a:lnTo>
                  <a:pt x="24460" y="552063"/>
                </a:lnTo>
                <a:lnTo>
                  <a:pt x="13905" y="598009"/>
                </a:lnTo>
                <a:lnTo>
                  <a:pt x="6245" y="644992"/>
                </a:lnTo>
                <a:lnTo>
                  <a:pt x="1577" y="692914"/>
                </a:lnTo>
                <a:lnTo>
                  <a:pt x="0" y="741679"/>
                </a:lnTo>
                <a:lnTo>
                  <a:pt x="1577" y="790446"/>
                </a:lnTo>
                <a:lnTo>
                  <a:pt x="6245" y="838370"/>
                </a:lnTo>
                <a:lnTo>
                  <a:pt x="13905" y="885354"/>
                </a:lnTo>
                <a:lnTo>
                  <a:pt x="24460" y="931300"/>
                </a:lnTo>
                <a:lnTo>
                  <a:pt x="37811" y="976111"/>
                </a:lnTo>
                <a:lnTo>
                  <a:pt x="53862" y="1019688"/>
                </a:lnTo>
                <a:lnTo>
                  <a:pt x="72514" y="1061934"/>
                </a:lnTo>
                <a:lnTo>
                  <a:pt x="93670" y="1102751"/>
                </a:lnTo>
                <a:lnTo>
                  <a:pt x="117232" y="1142042"/>
                </a:lnTo>
                <a:lnTo>
                  <a:pt x="143102" y="1179709"/>
                </a:lnTo>
                <a:lnTo>
                  <a:pt x="171183" y="1215654"/>
                </a:lnTo>
                <a:lnTo>
                  <a:pt x="201376" y="1249779"/>
                </a:lnTo>
                <a:lnTo>
                  <a:pt x="233585" y="1281987"/>
                </a:lnTo>
                <a:lnTo>
                  <a:pt x="267710" y="1312180"/>
                </a:lnTo>
                <a:lnTo>
                  <a:pt x="303655" y="1340260"/>
                </a:lnTo>
                <a:lnTo>
                  <a:pt x="341322" y="1366130"/>
                </a:lnTo>
                <a:lnTo>
                  <a:pt x="380613" y="1389691"/>
                </a:lnTo>
                <a:lnTo>
                  <a:pt x="421431" y="1410847"/>
                </a:lnTo>
                <a:lnTo>
                  <a:pt x="463677" y="1429499"/>
                </a:lnTo>
                <a:lnTo>
                  <a:pt x="507253" y="1445549"/>
                </a:lnTo>
                <a:lnTo>
                  <a:pt x="552063" y="1458900"/>
                </a:lnTo>
                <a:lnTo>
                  <a:pt x="598009" y="1469455"/>
                </a:lnTo>
                <a:lnTo>
                  <a:pt x="644992" y="1477114"/>
                </a:lnTo>
                <a:lnTo>
                  <a:pt x="692914" y="1481782"/>
                </a:lnTo>
                <a:lnTo>
                  <a:pt x="741680" y="1483359"/>
                </a:lnTo>
                <a:lnTo>
                  <a:pt x="790446" y="1481782"/>
                </a:lnTo>
                <a:lnTo>
                  <a:pt x="838370" y="1477114"/>
                </a:lnTo>
                <a:lnTo>
                  <a:pt x="885354" y="1469455"/>
                </a:lnTo>
                <a:lnTo>
                  <a:pt x="931301" y="1458900"/>
                </a:lnTo>
                <a:lnTo>
                  <a:pt x="976112" y="1445549"/>
                </a:lnTo>
                <a:lnTo>
                  <a:pt x="1019690" y="1429499"/>
                </a:lnTo>
                <a:lnTo>
                  <a:pt x="1061936" y="1410847"/>
                </a:lnTo>
                <a:lnTo>
                  <a:pt x="1102754" y="1389691"/>
                </a:lnTo>
                <a:lnTo>
                  <a:pt x="1142046" y="1366130"/>
                </a:lnTo>
                <a:lnTo>
                  <a:pt x="1179714" y="1340260"/>
                </a:lnTo>
                <a:lnTo>
                  <a:pt x="1215659" y="1312180"/>
                </a:lnTo>
                <a:lnTo>
                  <a:pt x="1249785" y="1281987"/>
                </a:lnTo>
                <a:lnTo>
                  <a:pt x="1281994" y="1249779"/>
                </a:lnTo>
                <a:lnTo>
                  <a:pt x="1312188" y="1215654"/>
                </a:lnTo>
                <a:lnTo>
                  <a:pt x="1340269" y="1179709"/>
                </a:lnTo>
                <a:lnTo>
                  <a:pt x="1366139" y="1142042"/>
                </a:lnTo>
                <a:lnTo>
                  <a:pt x="1389701" y="1102751"/>
                </a:lnTo>
                <a:lnTo>
                  <a:pt x="1410857" y="1061934"/>
                </a:lnTo>
                <a:lnTo>
                  <a:pt x="1429509" y="1019688"/>
                </a:lnTo>
                <a:lnTo>
                  <a:pt x="1445560" y="976111"/>
                </a:lnTo>
                <a:lnTo>
                  <a:pt x="1458912" y="931300"/>
                </a:lnTo>
                <a:lnTo>
                  <a:pt x="1469467" y="885354"/>
                </a:lnTo>
                <a:lnTo>
                  <a:pt x="1477127" y="838370"/>
                </a:lnTo>
                <a:lnTo>
                  <a:pt x="1481795" y="790446"/>
                </a:lnTo>
                <a:lnTo>
                  <a:pt x="1483372" y="741679"/>
                </a:lnTo>
                <a:lnTo>
                  <a:pt x="1481795" y="692914"/>
                </a:lnTo>
                <a:lnTo>
                  <a:pt x="1477127" y="644992"/>
                </a:lnTo>
                <a:lnTo>
                  <a:pt x="1469467" y="598009"/>
                </a:lnTo>
                <a:lnTo>
                  <a:pt x="1458912" y="552063"/>
                </a:lnTo>
                <a:lnTo>
                  <a:pt x="1445560" y="507253"/>
                </a:lnTo>
                <a:lnTo>
                  <a:pt x="1429509" y="463677"/>
                </a:lnTo>
                <a:lnTo>
                  <a:pt x="1410857" y="421431"/>
                </a:lnTo>
                <a:lnTo>
                  <a:pt x="1389701" y="380613"/>
                </a:lnTo>
                <a:lnTo>
                  <a:pt x="1366139" y="341322"/>
                </a:lnTo>
                <a:lnTo>
                  <a:pt x="1340269" y="303655"/>
                </a:lnTo>
                <a:lnTo>
                  <a:pt x="1312188" y="267710"/>
                </a:lnTo>
                <a:lnTo>
                  <a:pt x="1281994" y="233585"/>
                </a:lnTo>
                <a:lnTo>
                  <a:pt x="1249785" y="201376"/>
                </a:lnTo>
                <a:lnTo>
                  <a:pt x="1215659" y="171183"/>
                </a:lnTo>
                <a:lnTo>
                  <a:pt x="1179714" y="143102"/>
                </a:lnTo>
                <a:lnTo>
                  <a:pt x="1142046" y="117232"/>
                </a:lnTo>
                <a:lnTo>
                  <a:pt x="1102754" y="93670"/>
                </a:lnTo>
                <a:lnTo>
                  <a:pt x="1061936" y="72514"/>
                </a:lnTo>
                <a:lnTo>
                  <a:pt x="1019690" y="53862"/>
                </a:lnTo>
                <a:lnTo>
                  <a:pt x="976112" y="37811"/>
                </a:lnTo>
                <a:lnTo>
                  <a:pt x="931301" y="24460"/>
                </a:lnTo>
                <a:lnTo>
                  <a:pt x="885354" y="13905"/>
                </a:lnTo>
                <a:lnTo>
                  <a:pt x="838370" y="6245"/>
                </a:lnTo>
                <a:lnTo>
                  <a:pt x="790446" y="1577"/>
                </a:lnTo>
                <a:lnTo>
                  <a:pt x="7416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 anchor="ctr"/>
          <a:lstStyle/>
          <a:p>
            <a:pPr algn="ctr" defTabSz="914309"/>
            <a:r>
              <a:rPr lang="ja-JP" altLang="en-US" sz="900" b="1" spc="-16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900" b="1" spc="-10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900" b="1" spc="-2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に</a:t>
            </a:r>
            <a:r>
              <a:rPr lang="ja-JP" altLang="en-US" sz="900" b="1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写</a:t>
            </a:r>
            <a:r>
              <a:rPr lang="ja-JP" altLang="en-US" sz="900" b="1" spc="-2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真</a:t>
            </a:r>
            <a:r>
              <a:rPr lang="ja-JP" altLang="en-US" sz="900" b="1" spc="-3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を</a:t>
            </a:r>
            <a:r>
              <a:rPr lang="ja-JP" altLang="en-US" sz="900" b="1" spc="-1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r>
              <a:rPr lang="ja-JP" altLang="en-US" sz="900" b="1" spc="-7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れ</a:t>
            </a:r>
            <a:r>
              <a:rPr lang="ja-JP" altLang="en-US" sz="900" b="1" spc="-4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て</a:t>
            </a:r>
            <a:r>
              <a:rPr lang="ja-JP" altLang="en-US" sz="900" b="1" spc="-3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下</a:t>
            </a:r>
            <a:r>
              <a:rPr lang="ja-JP" altLang="en-US" sz="900" b="1" spc="-6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さ</a:t>
            </a:r>
            <a:r>
              <a:rPr lang="ja-JP" altLang="en-US" sz="900" b="1" spc="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endParaRPr sz="90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7079" y="7252269"/>
            <a:ext cx="2556138" cy="989186"/>
          </a:xfrm>
          <a:custGeom>
            <a:avLst/>
            <a:gdLst/>
            <a:ahLst/>
            <a:cxnLst/>
            <a:rect l="l" t="t" r="r" b="b"/>
            <a:pathLst>
              <a:path w="2556510" h="989329">
                <a:moveTo>
                  <a:pt x="0" y="988961"/>
                </a:moveTo>
                <a:lnTo>
                  <a:pt x="2556408" y="988961"/>
                </a:lnTo>
                <a:lnTo>
                  <a:pt x="2556408" y="0"/>
                </a:lnTo>
                <a:lnTo>
                  <a:pt x="0" y="0"/>
                </a:lnTo>
                <a:lnTo>
                  <a:pt x="0" y="9889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7079" y="8555951"/>
            <a:ext cx="2556138" cy="1117437"/>
          </a:xfrm>
          <a:custGeom>
            <a:avLst/>
            <a:gdLst/>
            <a:ahLst/>
            <a:cxnLst/>
            <a:rect l="l" t="t" r="r" b="b"/>
            <a:pathLst>
              <a:path w="2556510" h="1117600">
                <a:moveTo>
                  <a:pt x="0" y="1117600"/>
                </a:moveTo>
                <a:lnTo>
                  <a:pt x="2556408" y="1117600"/>
                </a:lnTo>
                <a:lnTo>
                  <a:pt x="2556408" y="0"/>
                </a:lnTo>
                <a:lnTo>
                  <a:pt x="0" y="0"/>
                </a:lnTo>
                <a:lnTo>
                  <a:pt x="0" y="1117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21367" y="7252269"/>
            <a:ext cx="2556773" cy="2421538"/>
          </a:xfrm>
          <a:custGeom>
            <a:avLst/>
            <a:gdLst/>
            <a:ahLst/>
            <a:cxnLst/>
            <a:rect l="l" t="t" r="r" b="b"/>
            <a:pathLst>
              <a:path w="2557145" h="2421890">
                <a:moveTo>
                  <a:pt x="0" y="2421470"/>
                </a:moveTo>
                <a:lnTo>
                  <a:pt x="2556560" y="2421470"/>
                </a:lnTo>
                <a:lnTo>
                  <a:pt x="2556560" y="0"/>
                </a:lnTo>
                <a:lnTo>
                  <a:pt x="0" y="0"/>
                </a:lnTo>
                <a:lnTo>
                  <a:pt x="0" y="24214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7079" y="6937406"/>
            <a:ext cx="2556138" cy="314914"/>
          </a:xfrm>
          <a:custGeom>
            <a:avLst/>
            <a:gdLst/>
            <a:ahLst/>
            <a:cxnLst/>
            <a:rect l="l" t="t" r="r" b="b"/>
            <a:pathLst>
              <a:path w="2556510" h="314959">
                <a:moveTo>
                  <a:pt x="2556408" y="314909"/>
                </a:moveTo>
                <a:lnTo>
                  <a:pt x="0" y="314909"/>
                </a:lnTo>
                <a:lnTo>
                  <a:pt x="0" y="0"/>
                </a:lnTo>
                <a:lnTo>
                  <a:pt x="2556408" y="0"/>
                </a:lnTo>
                <a:lnTo>
                  <a:pt x="2556408" y="314909"/>
                </a:lnTo>
                <a:close/>
              </a:path>
            </a:pathLst>
          </a:custGeom>
          <a:solidFill>
            <a:srgbClr val="F9ED8E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7079" y="8241087"/>
            <a:ext cx="2556138" cy="314914"/>
          </a:xfrm>
          <a:custGeom>
            <a:avLst/>
            <a:gdLst/>
            <a:ahLst/>
            <a:cxnLst/>
            <a:rect l="l" t="t" r="r" b="b"/>
            <a:pathLst>
              <a:path w="2556510" h="314959">
                <a:moveTo>
                  <a:pt x="2556408" y="314909"/>
                </a:moveTo>
                <a:lnTo>
                  <a:pt x="0" y="314909"/>
                </a:lnTo>
                <a:lnTo>
                  <a:pt x="0" y="0"/>
                </a:lnTo>
                <a:lnTo>
                  <a:pt x="2556408" y="0"/>
                </a:lnTo>
                <a:lnTo>
                  <a:pt x="2556408" y="314909"/>
                </a:lnTo>
                <a:close/>
              </a:path>
            </a:pathLst>
          </a:custGeom>
          <a:solidFill>
            <a:srgbClr val="F9ED8E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21367" y="6939145"/>
            <a:ext cx="2556773" cy="313175"/>
          </a:xfrm>
          <a:custGeom>
            <a:avLst/>
            <a:gdLst/>
            <a:ahLst/>
            <a:cxnLst/>
            <a:rect l="l" t="t" r="r" b="b"/>
            <a:pathLst>
              <a:path w="2557145" h="314959">
                <a:moveTo>
                  <a:pt x="2556560" y="314909"/>
                </a:moveTo>
                <a:lnTo>
                  <a:pt x="0" y="314909"/>
                </a:lnTo>
                <a:lnTo>
                  <a:pt x="0" y="0"/>
                </a:lnTo>
                <a:lnTo>
                  <a:pt x="2556560" y="0"/>
                </a:lnTo>
                <a:lnTo>
                  <a:pt x="2556560" y="314909"/>
                </a:lnTo>
                <a:close/>
              </a:path>
            </a:pathLst>
          </a:custGeom>
          <a:solidFill>
            <a:srgbClr val="F9ED8E"/>
          </a:solidFill>
        </p:spPr>
        <p:txBody>
          <a:bodyPr wrap="square" lIns="0" tIns="0" rIns="0" bIns="0" rtlCol="0"/>
          <a:lstStyle/>
          <a:p>
            <a:pPr algn="ctr" defTabSz="914309"/>
            <a:endParaRPr sz="18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63199" y="10040840"/>
            <a:ext cx="1421558" cy="41459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2550" b="1" spc="-110" dirty="0">
                <a:solidFill>
                  <a:srgbClr val="FFFFFF"/>
                </a:solidFill>
                <a:latin typeface="Times New Roman"/>
                <a:cs typeface="Times New Roman"/>
              </a:rPr>
              <a:t>Cafe</a:t>
            </a:r>
            <a:r>
              <a:rPr sz="2550" b="1" spc="-1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50" b="1" spc="-125" dirty="0">
                <a:solidFill>
                  <a:srgbClr val="FFFFFF"/>
                </a:solidFill>
                <a:latin typeface="Times New Roman"/>
                <a:cs typeface="Times New Roman"/>
              </a:rPr>
              <a:t>Askul</a:t>
            </a:r>
            <a:endParaRPr sz="255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58121" y="9948657"/>
            <a:ext cx="2796133" cy="548560"/>
          </a:xfrm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marL="12699" defTabSz="914309">
              <a:spcBef>
                <a:spcPts val="130"/>
              </a:spcBef>
            </a:pPr>
            <a:r>
              <a:rPr sz="2700" b="1" spc="-44" baseline="7716" dirty="0">
                <a:solidFill>
                  <a:srgbClr val="FFFFFF"/>
                </a:solidFill>
                <a:latin typeface="Times New Roman"/>
                <a:cs typeface="Times New Roman"/>
              </a:rPr>
              <a:t>Tel.</a:t>
            </a:r>
            <a:r>
              <a:rPr sz="34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03-1234-1111</a:t>
            </a:r>
            <a:endParaRPr sz="3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2357" y="7257974"/>
            <a:ext cx="1450129" cy="784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79" indent="9524" defTabSz="914309">
              <a:lnSpc>
                <a:spcPct val="150000"/>
              </a:lnSpc>
            </a:pPr>
            <a:r>
              <a:rPr sz="850" spc="1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バタ</a:t>
            </a:r>
            <a:r>
              <a:rPr sz="850" spc="7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ーミ</a:t>
            </a:r>
            <a:r>
              <a:rPr sz="850" spc="8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850" spc="7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ク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パ</a:t>
            </a:r>
            <a:r>
              <a:rPr sz="85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ケ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</a:t>
            </a:r>
            <a:endParaRPr lang="en-US" sz="850" dirty="0" smtClean="0">
              <a:solidFill>
                <a:srgbClr val="412312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5079" indent="9524" defTabSz="914309">
              <a:lnSpc>
                <a:spcPct val="150000"/>
              </a:lnSpc>
            </a:pPr>
            <a:r>
              <a:rPr sz="850" spc="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</a:t>
            </a:r>
            <a:r>
              <a:rPr sz="850" spc="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ロ</a:t>
            </a:r>
            <a:r>
              <a:rPr sz="850" spc="5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ベリ</a:t>
            </a:r>
            <a:r>
              <a:rPr sz="850" spc="1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パ</a:t>
            </a:r>
            <a:r>
              <a:rPr sz="85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ケ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</a:t>
            </a:r>
            <a:endParaRPr lang="en-US" sz="850" dirty="0" smtClean="0">
              <a:solidFill>
                <a:srgbClr val="412312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5079" indent="9524" defTabSz="914309">
              <a:lnSpc>
                <a:spcPct val="150000"/>
              </a:lnSpc>
            </a:pPr>
            <a:r>
              <a:rPr sz="850" spc="-1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ミ</a:t>
            </a:r>
            <a:r>
              <a:rPr sz="850" spc="1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ッ</a:t>
            </a:r>
            <a:r>
              <a:rPr sz="850" spc="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ク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</a:t>
            </a:r>
            <a:r>
              <a:rPr sz="850" spc="6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ベリ</a:t>
            </a:r>
            <a:r>
              <a:rPr sz="850" spc="1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1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パ</a:t>
            </a:r>
            <a:r>
              <a:rPr sz="850" spc="11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ケ</a:t>
            </a:r>
            <a:r>
              <a:rPr sz="850" spc="1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</a:t>
            </a:r>
            <a:endParaRPr lang="en-US" sz="850" dirty="0" smtClean="0">
              <a:solidFill>
                <a:srgbClr val="412312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5079" indent="9524" defTabSz="914309">
              <a:lnSpc>
                <a:spcPct val="150000"/>
              </a:lnSpc>
            </a:pPr>
            <a:r>
              <a:rPr sz="850" spc="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チ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ョ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コバ</a:t>
            </a:r>
            <a:r>
              <a:rPr sz="850" spc="1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ナ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ナ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パ</a:t>
            </a:r>
            <a:r>
              <a:rPr sz="85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ケ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48984" y="8304823"/>
            <a:ext cx="540171" cy="17566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defTabSz="914309"/>
            <a:r>
              <a:rPr sz="1050" spc="15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Sweets</a:t>
            </a:r>
            <a:r>
              <a:rPr sz="1050" spc="-10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endParaRPr sz="105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M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2386" y="8557323"/>
            <a:ext cx="1309814" cy="981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71123" algn="just" defTabSz="914309">
              <a:lnSpc>
                <a:spcPct val="150000"/>
              </a:lnSpc>
            </a:pP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シ</a:t>
            </a:r>
            <a:r>
              <a:rPr sz="85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ョ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</a:t>
            </a:r>
            <a:r>
              <a:rPr sz="850" spc="1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ケ</a:t>
            </a:r>
            <a:r>
              <a:rPr sz="85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 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ガ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ショ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コ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ラ 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モ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ンブ</a:t>
            </a:r>
            <a:r>
              <a:rPr sz="85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ラン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5079" indent="-5714" defTabSz="914309">
              <a:lnSpc>
                <a:spcPct val="150000"/>
              </a:lnSpc>
            </a:pPr>
            <a:r>
              <a:rPr sz="850" spc="-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ミ</a:t>
            </a:r>
            <a:r>
              <a:rPr sz="8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ッ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ク</a:t>
            </a:r>
            <a:r>
              <a:rPr sz="85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フ</a:t>
            </a:r>
            <a:r>
              <a:rPr sz="850" spc="16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850" spc="1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ツ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タ</a:t>
            </a:r>
            <a:r>
              <a:rPr sz="850" spc="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 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シ</a:t>
            </a:r>
            <a:r>
              <a:rPr sz="85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ブ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171782" y="7258678"/>
            <a:ext cx="1300926" cy="17658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702240" defTabSz="914309">
              <a:lnSpc>
                <a:spcPct val="150000"/>
              </a:lnSpc>
            </a:pP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カ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フ</a:t>
            </a:r>
            <a:r>
              <a:rPr sz="85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ェ</a:t>
            </a:r>
            <a:r>
              <a:rPr sz="85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ラ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テ 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カ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フ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ェ</a:t>
            </a:r>
            <a:r>
              <a:rPr sz="85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モ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カ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346040" indent="5079" defTabSz="914309">
              <a:lnSpc>
                <a:spcPct val="150000"/>
              </a:lnSpc>
            </a:pPr>
            <a:r>
              <a:rPr sz="850" spc="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ャラ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メ</a:t>
            </a:r>
            <a:r>
              <a:rPr sz="85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ラ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テ </a:t>
            </a:r>
            <a:r>
              <a:rPr sz="850" spc="1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コ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ーヒ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r>
              <a:rPr sz="900" spc="187" baseline="9259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Ice/Hot</a:t>
            </a:r>
            <a:r>
              <a:rPr sz="900" spc="-60" baseline="9259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900" baseline="9259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5079" defTabSz="914309">
              <a:lnSpc>
                <a:spcPct val="150000"/>
              </a:lnSpc>
            </a:pP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ア</a:t>
            </a:r>
            <a:r>
              <a:rPr sz="85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グ</a:t>
            </a:r>
            <a:r>
              <a:rPr sz="850" spc="1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レ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イ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r>
              <a:rPr sz="900" spc="187" baseline="9259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Ice/Hot</a:t>
            </a:r>
            <a:r>
              <a:rPr sz="900" spc="187" baseline="9259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 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ア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ッ</a:t>
            </a:r>
            <a:r>
              <a:rPr sz="850" spc="1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サ</a:t>
            </a:r>
            <a:r>
              <a:rPr sz="85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ム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テ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ィ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r>
              <a:rPr sz="900" spc="187" baseline="9259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Ice/Hot</a:t>
            </a:r>
            <a:r>
              <a:rPr sz="900" spc="187" baseline="9259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 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オ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レ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</a:t>
            </a:r>
            <a:r>
              <a:rPr sz="850" spc="1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ジ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ジ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ュ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303500" indent="635" defTabSz="914309">
              <a:lnSpc>
                <a:spcPct val="150000"/>
              </a:lnSpc>
            </a:pP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ア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ッ</a:t>
            </a:r>
            <a:r>
              <a:rPr sz="850" spc="1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プル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ジ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ュ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 </a:t>
            </a:r>
            <a:r>
              <a:rPr sz="85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ジン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ジャ</a:t>
            </a:r>
            <a:r>
              <a:rPr sz="850" spc="1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ーエ</a:t>
            </a:r>
            <a:r>
              <a:rPr sz="85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41945" y="9220698"/>
            <a:ext cx="2201225" cy="266353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07939" marR="5079" indent="-95875" defTabSz="914309">
              <a:lnSpc>
                <a:spcPct val="137800"/>
              </a:lnSpc>
              <a:spcBef>
                <a:spcPts val="90"/>
              </a:spcBef>
            </a:pPr>
            <a:r>
              <a:rPr sz="60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※</a:t>
            </a:r>
            <a:r>
              <a:rPr sz="600" spc="-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r>
              <a:rPr sz="600" spc="1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そ</a:t>
            </a:r>
            <a:r>
              <a:rPr sz="60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の</a:t>
            </a:r>
            <a:r>
              <a:rPr sz="6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他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サ</a:t>
            </a:r>
            <a:r>
              <a:rPr sz="600" spc="6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ラ</a:t>
            </a:r>
            <a:r>
              <a:rPr sz="600" spc="1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ダ</a:t>
            </a:r>
            <a:r>
              <a:rPr sz="600" spc="1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や</a:t>
            </a:r>
            <a:r>
              <a:rPr sz="600" spc="1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ア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ペ</a:t>
            </a:r>
            <a:r>
              <a:rPr sz="6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タ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イ</a:t>
            </a:r>
            <a:r>
              <a:rPr sz="60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ザ</a:t>
            </a:r>
            <a:r>
              <a:rPr sz="60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600" spc="-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r>
              <a:rPr sz="600" spc="-1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、</a:t>
            </a:r>
            <a:r>
              <a:rPr sz="60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アサイ</a:t>
            </a:r>
            <a:r>
              <a:rPr sz="60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60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ボウ</a:t>
            </a:r>
            <a:r>
              <a:rPr sz="600" spc="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600" spc="6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な</a:t>
            </a:r>
            <a:r>
              <a:rPr sz="600" spc="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ど 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サ</a:t>
            </a:r>
            <a:r>
              <a:rPr sz="60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イ</a:t>
            </a:r>
            <a:r>
              <a:rPr sz="600" spc="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ド</a:t>
            </a:r>
            <a:r>
              <a:rPr sz="6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メ</a:t>
            </a:r>
            <a:r>
              <a:rPr sz="60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ニ</a:t>
            </a:r>
            <a:r>
              <a:rPr sz="6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ュ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60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も</a:t>
            </a:r>
            <a:r>
              <a:rPr sz="600" spc="1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豊</a:t>
            </a:r>
            <a:r>
              <a:rPr sz="60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富</a:t>
            </a:r>
            <a:r>
              <a:rPr sz="600" spc="1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に</a:t>
            </a:r>
            <a:r>
              <a:rPr sz="600" spc="1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用</a:t>
            </a:r>
            <a:r>
              <a:rPr sz="6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意</a:t>
            </a:r>
            <a:r>
              <a:rPr sz="600" spc="6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し</a:t>
            </a:r>
            <a:r>
              <a:rPr sz="600" spc="1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て</a:t>
            </a:r>
            <a:r>
              <a:rPr sz="600" spc="1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い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ま</a:t>
            </a:r>
            <a:r>
              <a:rPr sz="6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す。</a:t>
            </a:r>
            <a:endParaRPr sz="6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63199" y="10411187"/>
            <a:ext cx="1562213" cy="152604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defTabSz="914309">
              <a:tabLst>
                <a:tab pos="1814649" algn="l"/>
              </a:tabLst>
            </a:pPr>
            <a:r>
              <a:rPr sz="1350" b="1" baseline="3086" dirty="0">
                <a:solidFill>
                  <a:srgbClr val="FFFFFF"/>
                </a:solidFill>
                <a:latin typeface="Times New Roman"/>
                <a:cs typeface="Times New Roman"/>
              </a:rPr>
              <a:t>OPEN</a:t>
            </a:r>
            <a:r>
              <a:rPr sz="900" dirty="0">
                <a:solidFill>
                  <a:srgbClr val="FFFFFF"/>
                </a:solidFill>
                <a:latin typeface="小塚明朝 Pro M"/>
                <a:cs typeface="小塚明朝 Pro M"/>
              </a:rPr>
              <a:t>/ </a:t>
            </a:r>
            <a:r>
              <a:rPr sz="1350" b="1" baseline="3086" dirty="0" smtClean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r>
              <a:rPr lang="ja-JP" altLang="en-US" sz="900" dirty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：</a:t>
            </a:r>
            <a:r>
              <a:rPr sz="1350" b="1" baseline="3086" dirty="0" smtClean="0">
                <a:solidFill>
                  <a:srgbClr val="FFFFFF"/>
                </a:solidFill>
                <a:latin typeface="Times New Roman"/>
                <a:cs typeface="Times New Roman"/>
              </a:rPr>
              <a:t>00</a:t>
            </a:r>
            <a:r>
              <a:rPr sz="900" dirty="0">
                <a:solidFill>
                  <a:srgbClr val="FFFFFF"/>
                </a:solidFill>
                <a:latin typeface="小塚明朝 Pro M"/>
                <a:cs typeface="小塚明朝 Pro M"/>
              </a:rPr>
              <a:t>～</a:t>
            </a:r>
            <a:r>
              <a:rPr sz="1350" b="1" baseline="3086" dirty="0" smtClean="0">
                <a:solidFill>
                  <a:srgbClr val="FFFFFF"/>
                </a:solidFill>
                <a:latin typeface="Times New Roman"/>
                <a:cs typeface="Times New Roman"/>
              </a:rPr>
              <a:t>21</a:t>
            </a:r>
            <a:r>
              <a:rPr sz="900" dirty="0" smtClean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：</a:t>
            </a:r>
            <a:r>
              <a:rPr sz="1350" b="1" baseline="3086" dirty="0" smtClean="0">
                <a:solidFill>
                  <a:srgbClr val="FFFFFF"/>
                </a:solidFill>
                <a:latin typeface="Times New Roman"/>
                <a:cs typeface="Times New Roman"/>
              </a:rPr>
              <a:t>00</a:t>
            </a:r>
            <a:r>
              <a:rPr lang="ja-JP" altLang="en-US" sz="1050" spc="44" baseline="7936" dirty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（</a:t>
            </a:r>
            <a:r>
              <a:rPr sz="1050" spc="44" baseline="7936" dirty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不</a:t>
            </a:r>
            <a:r>
              <a:rPr sz="1050" spc="44" baseline="7936" dirty="0" smtClean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定休</a:t>
            </a:r>
            <a:r>
              <a:rPr lang="ja-JP" altLang="en-US" sz="1050" baseline="7936" dirty="0" smtClean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）</a:t>
            </a:r>
            <a:endParaRPr sz="1050" baseline="3968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M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341766" y="10148445"/>
            <a:ext cx="0" cy="415230"/>
          </a:xfrm>
          <a:custGeom>
            <a:avLst/>
            <a:gdLst/>
            <a:ahLst/>
            <a:cxnLst/>
            <a:rect l="l" t="t" r="r" b="b"/>
            <a:pathLst>
              <a:path h="415290">
                <a:moveTo>
                  <a:pt x="0" y="0"/>
                </a:moveTo>
                <a:lnTo>
                  <a:pt x="0" y="41487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759450" y="6937406"/>
            <a:ext cx="1707107" cy="172079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marL="12699" algn="ctr" defTabSz="914309">
              <a:spcBef>
                <a:spcPts val="110"/>
              </a:spcBef>
            </a:pPr>
            <a:r>
              <a:rPr sz="1050" spc="12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MAP</a:t>
            </a:r>
            <a:r>
              <a:rPr sz="1050" spc="-10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endParaRPr sz="105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M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773983" y="8743069"/>
            <a:ext cx="1692574" cy="290587"/>
          </a:xfrm>
          <a:prstGeom prst="rect">
            <a:avLst/>
          </a:prstGeom>
        </p:spPr>
        <p:txBody>
          <a:bodyPr vert="horz" wrap="square" lIns="0" tIns="31745" rIns="0" bIns="0" rtlCol="0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JR○○○線○○○○</a:t>
            </a:r>
            <a:r>
              <a:rPr sz="700" spc="1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駅下</a:t>
            </a:r>
            <a:r>
              <a:rPr sz="7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車</a:t>
            </a:r>
            <a:endParaRPr sz="7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defTabSz="914309">
              <a:lnSpc>
                <a:spcPct val="120000"/>
              </a:lnSpc>
            </a:pP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○番出</a:t>
            </a:r>
            <a:r>
              <a:rPr sz="7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口</a:t>
            </a:r>
            <a:r>
              <a:rPr sz="700" spc="1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よ</a:t>
            </a:r>
            <a:r>
              <a:rPr sz="70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り</a:t>
            </a: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徒歩○</a:t>
            </a:r>
            <a:r>
              <a:rPr sz="7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分</a:t>
            </a:r>
            <a:endParaRPr sz="7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017346" y="7257974"/>
            <a:ext cx="777762" cy="784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70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8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850" spc="114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100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825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825" spc="172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825" spc="15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825" spc="-60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825" baseline="10101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8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850" spc="114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120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825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825" spc="172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825" spc="15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825" spc="-60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825" baseline="10101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90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802581" y="7258678"/>
            <a:ext cx="688875" cy="17658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48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48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50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45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48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48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38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38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38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105780" y="8557323"/>
            <a:ext cx="688875" cy="981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55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50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60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70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50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52357" y="5697309"/>
            <a:ext cx="1837410" cy="155169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57144" algn="ctr" defTabSz="914309">
              <a:lnSpc>
                <a:spcPts val="1125"/>
              </a:lnSpc>
              <a:spcBef>
                <a:spcPts val="110"/>
              </a:spcBef>
            </a:pPr>
            <a:r>
              <a:rPr sz="1050" spc="15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パ</a:t>
            </a:r>
            <a:r>
              <a:rPr sz="1050" spc="13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ン</a:t>
            </a:r>
            <a:r>
              <a:rPr sz="1050" spc="15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ケ</a:t>
            </a:r>
            <a:r>
              <a:rPr sz="1050" spc="15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ー</a:t>
            </a:r>
            <a:r>
              <a:rPr sz="1050" spc="17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キ</a:t>
            </a:r>
            <a:r>
              <a:rPr sz="1050" spc="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＆</a:t>
            </a:r>
            <a:r>
              <a:rPr sz="1050" spc="-15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r>
              <a:rPr sz="1050" spc="130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ス</a:t>
            </a:r>
            <a:r>
              <a:rPr sz="1050" spc="114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イ</a:t>
            </a:r>
            <a:r>
              <a:rPr sz="1050" spc="130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ー</a:t>
            </a:r>
            <a:r>
              <a:rPr sz="1050" spc="10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ツ</a:t>
            </a:r>
            <a:r>
              <a:rPr sz="1050" spc="7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カ</a:t>
            </a:r>
            <a:r>
              <a:rPr sz="1050" spc="-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フ</a:t>
            </a:r>
            <a:r>
              <a:rPr sz="1050" spc="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ェ</a:t>
            </a:r>
            <a:endParaRPr sz="1275" baseline="26143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B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48984" y="6992743"/>
            <a:ext cx="791095" cy="17566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defTabSz="914309"/>
            <a:r>
              <a:rPr sz="105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P</a:t>
            </a:r>
            <a:r>
              <a:rPr sz="1050" spc="-13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r>
              <a:rPr sz="1050" spc="16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ancakes</a:t>
            </a:r>
            <a:r>
              <a:rPr sz="1050" spc="-10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endParaRPr sz="105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M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380136" y="6998900"/>
            <a:ext cx="517932" cy="17566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defTabSz="914309"/>
            <a:r>
              <a:rPr sz="1050" spc="15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Drinks</a:t>
            </a:r>
            <a:r>
              <a:rPr sz="1050" spc="-10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endParaRPr sz="105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M"/>
            </a:endParaRP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830" y="4982283"/>
            <a:ext cx="4626873" cy="1639827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0625" y="510705"/>
            <a:ext cx="3115062" cy="957074"/>
          </a:xfrm>
          <a:prstGeom prst="rect">
            <a:avLst/>
          </a:prstGeom>
        </p:spPr>
      </p:pic>
      <p:sp>
        <p:nvSpPr>
          <p:cNvPr id="48" name="object 33"/>
          <p:cNvSpPr txBox="1"/>
          <p:nvPr/>
        </p:nvSpPr>
        <p:spPr>
          <a:xfrm>
            <a:off x="349923" y="5831015"/>
            <a:ext cx="2028714" cy="48859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algn="ctr" defTabSz="914309">
              <a:lnSpc>
                <a:spcPts val="3745"/>
              </a:lnSpc>
            </a:pPr>
            <a:r>
              <a:rPr sz="3300" b="1" spc="-125" dirty="0" smtClean="0">
                <a:solidFill>
                  <a:srgbClr val="412312"/>
                </a:solidFill>
                <a:latin typeface="Times New Roman"/>
                <a:cs typeface="Times New Roman"/>
              </a:rPr>
              <a:t>Cafe</a:t>
            </a:r>
            <a:r>
              <a:rPr sz="3300" b="1" spc="-145" dirty="0" smtClean="0">
                <a:solidFill>
                  <a:srgbClr val="412312"/>
                </a:solidFill>
                <a:latin typeface="Times New Roman"/>
                <a:cs typeface="Times New Roman"/>
              </a:rPr>
              <a:t> </a:t>
            </a:r>
            <a:r>
              <a:rPr sz="3300" b="1" spc="-150" dirty="0" smtClean="0">
                <a:solidFill>
                  <a:srgbClr val="412312"/>
                </a:solidFill>
                <a:latin typeface="Times New Roman"/>
                <a:cs typeface="Times New Roman"/>
              </a:rPr>
              <a:t>Askul</a:t>
            </a:r>
            <a:endParaRPr sz="33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49" name="object 33"/>
          <p:cNvSpPr txBox="1"/>
          <p:nvPr/>
        </p:nvSpPr>
        <p:spPr>
          <a:xfrm>
            <a:off x="750821" y="6248073"/>
            <a:ext cx="1214219" cy="321881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28572" algn="ctr" defTabSz="914309">
              <a:lnSpc>
                <a:spcPts val="2440"/>
              </a:lnSpc>
            </a:pPr>
            <a:r>
              <a:rPr sz="2100" b="1" spc="5" dirty="0" smtClean="0">
                <a:solidFill>
                  <a:srgbClr val="61C1B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小塚ゴシック Pro B"/>
              </a:rPr>
              <a:t>2018.2.1</a:t>
            </a:r>
            <a:endParaRPr sz="1275" baseline="26143" dirty="0">
              <a:solidFill>
                <a:srgbClr val="61C1B9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小塚明朝 Pro B"/>
            </a:endParaRPr>
          </a:p>
        </p:txBody>
      </p:sp>
      <p:sp>
        <p:nvSpPr>
          <p:cNvPr id="51" name="円/楕円 50"/>
          <p:cNvSpPr/>
          <p:nvPr/>
        </p:nvSpPr>
        <p:spPr>
          <a:xfrm>
            <a:off x="1942905" y="6329036"/>
            <a:ext cx="211584" cy="211584"/>
          </a:xfrm>
          <a:prstGeom prst="ellipse">
            <a:avLst/>
          </a:prstGeom>
          <a:solidFill>
            <a:srgbClr val="61C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0" bIns="0" rtlCol="0" anchor="ctr"/>
          <a:lstStyle/>
          <a:p>
            <a:pPr algn="ctr" defTabSz="914309"/>
            <a:r>
              <a:rPr lang="en-US" altLang="ja-JP" sz="1100" b="1" baseline="26143" dirty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B"/>
              </a:rPr>
              <a:t>Fri</a:t>
            </a:r>
            <a:endParaRPr lang="en-US" altLang="ja-JP" sz="1100" baseline="26143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B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18" y="7015615"/>
            <a:ext cx="198120" cy="158496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143" y="7035130"/>
            <a:ext cx="213360" cy="146304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296" y="6589283"/>
            <a:ext cx="1164338" cy="445009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67" y="8323868"/>
            <a:ext cx="188976" cy="149352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785" y="6582933"/>
            <a:ext cx="1164338" cy="445009"/>
          </a:xfrm>
          <a:prstGeom prst="rect">
            <a:avLst/>
          </a:prstGeom>
        </p:spPr>
      </p:pic>
      <p:sp>
        <p:nvSpPr>
          <p:cNvPr id="58" name="object 29"/>
          <p:cNvSpPr txBox="1"/>
          <p:nvPr/>
        </p:nvSpPr>
        <p:spPr>
          <a:xfrm>
            <a:off x="5773983" y="9102411"/>
            <a:ext cx="1692574" cy="290587"/>
          </a:xfrm>
          <a:prstGeom prst="rect">
            <a:avLst/>
          </a:prstGeom>
        </p:spPr>
        <p:txBody>
          <a:bodyPr vert="horz" wrap="square" lIns="0" tIns="31745" rIns="0" bIns="0" rtlCol="0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sz="700" spc="1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東</a:t>
            </a:r>
            <a:r>
              <a:rPr sz="700" spc="7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京</a:t>
            </a:r>
            <a:r>
              <a:rPr sz="700" spc="-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メ</a:t>
            </a:r>
            <a:r>
              <a:rPr sz="700" spc="4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</a:t>
            </a:r>
            <a:r>
              <a:rPr sz="70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ロ</a:t>
            </a: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○○線○○駅下車○</a:t>
            </a:r>
            <a:r>
              <a:rPr sz="7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分</a:t>
            </a:r>
            <a:endParaRPr sz="7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defTabSz="914309">
              <a:lnSpc>
                <a:spcPct val="120000"/>
              </a:lnSpc>
            </a:pP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○番出</a:t>
            </a:r>
            <a:r>
              <a:rPr sz="7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口</a:t>
            </a:r>
            <a:r>
              <a:rPr sz="700" spc="1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よ</a:t>
            </a:r>
            <a:r>
              <a:rPr sz="70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り</a:t>
            </a: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徒歩○</a:t>
            </a:r>
            <a:r>
              <a:rPr sz="7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分</a:t>
            </a:r>
            <a:endParaRPr sz="7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59" name="object 26"/>
          <p:cNvSpPr txBox="1"/>
          <p:nvPr/>
        </p:nvSpPr>
        <p:spPr>
          <a:xfrm>
            <a:off x="3458668" y="10396898"/>
            <a:ext cx="2737351" cy="17566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defTabSz="914309">
              <a:tabLst>
                <a:tab pos="1814649" algn="l"/>
              </a:tabLst>
            </a:pPr>
            <a:r>
              <a:rPr sz="1050" spc="50" dirty="0" smtClean="0">
                <a:solidFill>
                  <a:srgbClr val="FFFFFF"/>
                </a:solidFill>
                <a:latin typeface="小塚明朝 Pro M"/>
                <a:cs typeface="小塚明朝 Pro M"/>
              </a:rPr>
              <a:t>http</a:t>
            </a:r>
            <a:r>
              <a:rPr sz="1050" spc="50" dirty="0">
                <a:solidFill>
                  <a:srgbClr val="FFFFFF"/>
                </a:solidFill>
                <a:latin typeface="小塚明朝 Pro M"/>
                <a:cs typeface="小塚明朝 Pro M"/>
              </a:rPr>
              <a:t>://www.askult.com/</a:t>
            </a:r>
            <a:r>
              <a:rPr sz="1050" spc="235" dirty="0">
                <a:solidFill>
                  <a:srgbClr val="FFFFFF"/>
                </a:solidFill>
                <a:latin typeface="小塚明朝 Pro M"/>
                <a:cs typeface="小塚明朝 Pro M"/>
              </a:rPr>
              <a:t> </a:t>
            </a:r>
            <a:r>
              <a:rPr sz="1050" spc="97" baseline="3968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東京都江東区豊洲</a:t>
            </a:r>
            <a:r>
              <a:rPr sz="1050" spc="75" baseline="3968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3-2-3</a:t>
            </a:r>
            <a:r>
              <a:rPr sz="1050" spc="-187" baseline="3968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1050" baseline="3968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</p:spTree>
    <p:extLst>
      <p:ext uri="{BB962C8B-B14F-4D97-AF65-F5344CB8AC3E}">
        <p14:creationId xmlns:p14="http://schemas.microsoft.com/office/powerpoint/2010/main" val="3236794947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293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9" baseType="lpstr">
      <vt:lpstr>HGP創英角ｺﾞｼｯｸUB</vt:lpstr>
      <vt:lpstr>HGP明朝B</vt:lpstr>
      <vt:lpstr>HG丸ｺﾞｼｯｸM-PRO</vt:lpstr>
      <vt:lpstr>HG明朝B</vt:lpstr>
      <vt:lpstr>ＭＳ Ｐゴシック</vt:lpstr>
      <vt:lpstr>News Gothic MT</vt:lpstr>
      <vt:lpstr>メイリオ</vt:lpstr>
      <vt:lpstr>小塚ゴシック Pro B</vt:lpstr>
      <vt:lpstr>小塚明朝 Pro B</vt:lpstr>
      <vt:lpstr>小塚明朝 Pro M</vt:lpstr>
      <vt:lpstr>Arial</vt:lpstr>
      <vt:lpstr>Calibri</vt:lpstr>
      <vt:lpstr>Calibri Light</vt:lpstr>
      <vt:lpstr>Times New Roman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2018-01-31T02:10:59Z</dcterms:modified>
</cp:coreProperties>
</file>