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6" r:id="rId3"/>
  </p:sldIdLst>
  <p:sldSz cx="7775575" cy="10907713"/>
  <p:notesSz cx="7318375" cy="104505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1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1A22"/>
    <a:srgbClr val="000000"/>
    <a:srgbClr val="231815"/>
    <a:srgbClr val="8FC31F"/>
    <a:srgbClr val="FF9933"/>
    <a:srgbClr val="000066"/>
    <a:srgbClr val="66FF33"/>
    <a:srgbClr val="66FF66"/>
    <a:srgbClr val="ED6C00"/>
    <a:srgbClr val="65A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8597" autoAdjust="0"/>
  </p:normalViewPr>
  <p:slideViewPr>
    <p:cSldViewPr snapToGrid="0">
      <p:cViewPr varScale="1">
        <p:scale>
          <a:sx n="58" d="100"/>
          <a:sy n="58" d="100"/>
        </p:scale>
        <p:origin x="1452" y="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291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171825" cy="5222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4" y="0"/>
            <a:ext cx="3171825" cy="522288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EA4C0380-2DE9-498B-B68D-60B46204BA80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926639"/>
            <a:ext cx="3171825" cy="5222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4" y="9926639"/>
            <a:ext cx="3171825" cy="522287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3171295" cy="524340"/>
          </a:xfrm>
          <a:prstGeom prst="rect">
            <a:avLst/>
          </a:prstGeom>
        </p:spPr>
        <p:txBody>
          <a:bodyPr vert="horz" lIns="97155" tIns="48578" rIns="97155" bIns="4857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89" y="0"/>
            <a:ext cx="3171295" cy="524340"/>
          </a:xfrm>
          <a:prstGeom prst="rect">
            <a:avLst/>
          </a:prstGeom>
        </p:spPr>
        <p:txBody>
          <a:bodyPr vert="horz" lIns="97155" tIns="48578" rIns="97155" bIns="48578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55" tIns="48578" rIns="97155" bIns="4857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1"/>
            <a:ext cx="5854700" cy="4114889"/>
          </a:xfrm>
          <a:prstGeom prst="rect">
            <a:avLst/>
          </a:prstGeom>
        </p:spPr>
        <p:txBody>
          <a:bodyPr vert="horz" lIns="97155" tIns="48578" rIns="97155" bIns="4857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926177"/>
            <a:ext cx="3171295" cy="524339"/>
          </a:xfrm>
          <a:prstGeom prst="rect">
            <a:avLst/>
          </a:prstGeom>
        </p:spPr>
        <p:txBody>
          <a:bodyPr vert="horz" lIns="97155" tIns="48578" rIns="97155" bIns="4857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89" y="9926177"/>
            <a:ext cx="3171295" cy="524339"/>
          </a:xfrm>
          <a:prstGeom prst="rect">
            <a:avLst/>
          </a:prstGeom>
        </p:spPr>
        <p:txBody>
          <a:bodyPr vert="horz" lIns="97155" tIns="48578" rIns="97155" bIns="48578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11" y="-12325"/>
            <a:ext cx="7776000" cy="5184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2" name="図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3109"/>
            <a:ext cx="7775575" cy="7145377"/>
          </a:xfrm>
          <a:prstGeom prst="rect">
            <a:avLst/>
          </a:prstGeom>
        </p:spPr>
      </p:pic>
      <p:sp>
        <p:nvSpPr>
          <p:cNvPr id="33" name="テキスト ボックス 32"/>
          <p:cNvSpPr txBox="1"/>
          <p:nvPr/>
        </p:nvSpPr>
        <p:spPr>
          <a:xfrm>
            <a:off x="566058" y="4361394"/>
            <a:ext cx="2618024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900" dirty="0">
                <a:solidFill>
                  <a:srgbClr val="00000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キッチン・ホール</a:t>
            </a:r>
            <a:endParaRPr kumimoji="1" lang="ja-JP" altLang="en-US" sz="2900" dirty="0">
              <a:solidFill>
                <a:srgbClr val="000000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3" y="4909528"/>
            <a:ext cx="2618237" cy="795530"/>
          </a:xfrm>
          <a:prstGeom prst="rect">
            <a:avLst/>
          </a:prstGeom>
        </p:spPr>
      </p:pic>
      <p:sp>
        <p:nvSpPr>
          <p:cNvPr id="41" name="円/楕円 40"/>
          <p:cNvSpPr/>
          <p:nvPr/>
        </p:nvSpPr>
        <p:spPr>
          <a:xfrm>
            <a:off x="6043228" y="4513289"/>
            <a:ext cx="1129611" cy="1129611"/>
          </a:xfrm>
          <a:prstGeom prst="ellipse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 rot="561978">
            <a:off x="5971734" y="4704730"/>
            <a:ext cx="124720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3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年齢・経験</a:t>
            </a:r>
          </a:p>
          <a:p>
            <a:pPr algn="ctr"/>
            <a:r>
              <a:rPr lang="ja-JP" altLang="en-US" sz="32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不問</a:t>
            </a:r>
            <a:endParaRPr lang="ja-JP" altLang="en-US" sz="32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3" y="5968206"/>
            <a:ext cx="2130556" cy="259081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40" y="7677200"/>
            <a:ext cx="6763526" cy="1862332"/>
          </a:xfrm>
          <a:prstGeom prst="rect">
            <a:avLst/>
          </a:prstGeom>
        </p:spPr>
      </p:pic>
      <p:sp>
        <p:nvSpPr>
          <p:cNvPr id="45" name="正方形/長方形 44"/>
          <p:cNvSpPr/>
          <p:nvPr/>
        </p:nvSpPr>
        <p:spPr>
          <a:xfrm>
            <a:off x="1981723" y="9577632"/>
            <a:ext cx="3886200" cy="9130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altLang="ja-JP" sz="2200" dirty="0">
                <a:solidFill>
                  <a:srgbClr val="C61A22"/>
                </a:solidFill>
              </a:rPr>
              <a:t>PUB ASKUL</a:t>
            </a:r>
          </a:p>
          <a:p>
            <a:pPr algn="ctr">
              <a:lnSpc>
                <a:spcPts val="1600"/>
              </a:lnSpc>
            </a:pPr>
            <a:r>
              <a:rPr lang="en-US" altLang="ja-JP" sz="1000" dirty="0"/>
              <a:t>OPEN/17</a:t>
            </a:r>
            <a:r>
              <a:rPr lang="ja-JP" altLang="en-US" sz="1000" dirty="0"/>
              <a:t>：</a:t>
            </a:r>
            <a:r>
              <a:rPr lang="en-US" altLang="ja-JP" sz="1000" dirty="0"/>
              <a:t>00</a:t>
            </a:r>
            <a:r>
              <a:rPr lang="ja-JP" altLang="en-US" sz="1000" dirty="0"/>
              <a:t>～</a:t>
            </a:r>
            <a:r>
              <a:rPr lang="en-US" altLang="ja-JP" sz="1000" dirty="0"/>
              <a:t>24</a:t>
            </a:r>
            <a:r>
              <a:rPr lang="ja-JP" altLang="en-US" sz="1000" dirty="0"/>
              <a:t>：</a:t>
            </a:r>
            <a:r>
              <a:rPr lang="en-US" altLang="ja-JP" sz="1000" dirty="0"/>
              <a:t>00</a:t>
            </a:r>
            <a:r>
              <a:rPr lang="ja-JP" altLang="en-US" sz="1000" dirty="0"/>
              <a:t>（不定休）</a:t>
            </a:r>
          </a:p>
          <a:p>
            <a:pPr algn="ctr">
              <a:lnSpc>
                <a:spcPts val="1600"/>
              </a:lnSpc>
            </a:pPr>
            <a:r>
              <a:rPr lang="en-US" altLang="ja-JP" sz="1000" dirty="0">
                <a:solidFill>
                  <a:srgbClr val="C61A22"/>
                </a:solidFill>
              </a:rPr>
              <a:t>http://www.askult.com/</a:t>
            </a:r>
          </a:p>
          <a:p>
            <a:pPr algn="ctr">
              <a:lnSpc>
                <a:spcPts val="1600"/>
              </a:lnSpc>
            </a:pPr>
            <a:r>
              <a:rPr lang="ja-JP" altLang="en-US" sz="700" dirty="0"/>
              <a:t>東京都江東区豊洲</a:t>
            </a:r>
            <a:r>
              <a:rPr lang="en-US" altLang="ja-JP" sz="700" dirty="0"/>
              <a:t>3-2-3</a:t>
            </a:r>
            <a:endParaRPr lang="ja-JP" altLang="en-US" sz="700" dirty="0"/>
          </a:p>
        </p:txBody>
      </p:sp>
      <p:sp>
        <p:nvSpPr>
          <p:cNvPr id="46" name="正方形/長方形 45"/>
          <p:cNvSpPr/>
          <p:nvPr/>
        </p:nvSpPr>
        <p:spPr>
          <a:xfrm rot="-60000">
            <a:off x="756573" y="7874070"/>
            <a:ext cx="261161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応募のお問い合わせ</a:t>
            </a:r>
            <a:endParaRPr lang="ja-JP" altLang="en-US" sz="22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7" name="正方形/長方形 46"/>
          <p:cNvSpPr/>
          <p:nvPr/>
        </p:nvSpPr>
        <p:spPr>
          <a:xfrm rot="-60000">
            <a:off x="3455581" y="7866747"/>
            <a:ext cx="3185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お電話にてご連絡後、面接の日時に履歴書（写貼）を持って</a:t>
            </a:r>
          </a:p>
          <a:p>
            <a:r>
              <a:rPr lang="ja-JP" altLang="en-US" sz="9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お越しください。合否は担当よりご連絡いたします。</a:t>
            </a:r>
          </a:p>
        </p:txBody>
      </p:sp>
      <p:sp>
        <p:nvSpPr>
          <p:cNvPr id="48" name="正方形/長方形 47"/>
          <p:cNvSpPr/>
          <p:nvPr/>
        </p:nvSpPr>
        <p:spPr>
          <a:xfrm rot="-60000">
            <a:off x="869466" y="8494191"/>
            <a:ext cx="679994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500" dirty="0" smtClean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Tel.</a:t>
            </a:r>
            <a:endParaRPr lang="ja-JP" altLang="en-US" sz="25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 rot="-60000">
            <a:off x="1390710" y="8253720"/>
            <a:ext cx="48397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8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03-1234-1111</a:t>
            </a:r>
            <a:endParaRPr lang="ja-JP" altLang="en-US" sz="48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 rot="-60000">
            <a:off x="2282884" y="8983820"/>
            <a:ext cx="29979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まずはお気軽にお電話ください！</a:t>
            </a:r>
          </a:p>
        </p:txBody>
      </p:sp>
      <p:sp>
        <p:nvSpPr>
          <p:cNvPr id="51" name="正方形/長方形 50"/>
          <p:cNvSpPr/>
          <p:nvPr/>
        </p:nvSpPr>
        <p:spPr>
          <a:xfrm rot="-60000">
            <a:off x="5958300" y="8668226"/>
            <a:ext cx="8899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担当：明日来</a:t>
            </a:r>
            <a:endParaRPr lang="ja-JP" altLang="en-US" sz="10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7364" y="5979792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勤務地</a:t>
            </a:r>
          </a:p>
        </p:txBody>
      </p:sp>
      <p:sp>
        <p:nvSpPr>
          <p:cNvPr id="54" name="正方形/長方形 53"/>
          <p:cNvSpPr/>
          <p:nvPr/>
        </p:nvSpPr>
        <p:spPr>
          <a:xfrm rot="-60000">
            <a:off x="404814" y="6210587"/>
            <a:ext cx="181331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新宿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店</a:t>
            </a:r>
            <a:r>
              <a:rPr lang="ja-JP" altLang="en-US" sz="2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・渋谷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店</a:t>
            </a:r>
          </a:p>
        </p:txBody>
      </p:sp>
      <p:pic>
        <p:nvPicPr>
          <p:cNvPr id="56" name="図 5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02" y="5955506"/>
            <a:ext cx="2130556" cy="259081"/>
          </a:xfrm>
          <a:prstGeom prst="rect">
            <a:avLst/>
          </a:prstGeom>
        </p:spPr>
      </p:pic>
      <p:sp>
        <p:nvSpPr>
          <p:cNvPr id="57" name="正方形/長方形 56"/>
          <p:cNvSpPr/>
          <p:nvPr/>
        </p:nvSpPr>
        <p:spPr>
          <a:xfrm>
            <a:off x="2753973" y="59670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時給</a:t>
            </a:r>
          </a:p>
        </p:txBody>
      </p:sp>
      <p:sp>
        <p:nvSpPr>
          <p:cNvPr id="58" name="正方形/長方形 57"/>
          <p:cNvSpPr/>
          <p:nvPr/>
        </p:nvSpPr>
        <p:spPr>
          <a:xfrm rot="-60000">
            <a:off x="2646023" y="6197887"/>
            <a:ext cx="202811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950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 </a:t>
            </a:r>
            <a:r>
              <a:rPr lang="en-US" altLang="ja-JP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en-US" altLang="ja-JP" sz="2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1200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円</a:t>
            </a:r>
          </a:p>
        </p:txBody>
      </p:sp>
      <p:pic>
        <p:nvPicPr>
          <p:cNvPr id="59" name="図 5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063" y="5904706"/>
            <a:ext cx="2130556" cy="259081"/>
          </a:xfrm>
          <a:prstGeom prst="rect">
            <a:avLst/>
          </a:prstGeom>
        </p:spPr>
      </p:pic>
      <p:sp>
        <p:nvSpPr>
          <p:cNvPr id="60" name="正方形/長方形 59"/>
          <p:cNvSpPr/>
          <p:nvPr/>
        </p:nvSpPr>
        <p:spPr>
          <a:xfrm>
            <a:off x="5012734" y="5916292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勤務時間</a:t>
            </a:r>
          </a:p>
        </p:txBody>
      </p:sp>
      <p:sp>
        <p:nvSpPr>
          <p:cNvPr id="61" name="正方形/長方形 60"/>
          <p:cNvSpPr/>
          <p:nvPr/>
        </p:nvSpPr>
        <p:spPr>
          <a:xfrm rot="-60000">
            <a:off x="4892084" y="6153437"/>
            <a:ext cx="191911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17:00</a:t>
            </a:r>
            <a:r>
              <a:rPr lang="en-US" altLang="ja-JP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en-US" altLang="ja-JP" sz="2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24:00</a:t>
            </a:r>
            <a:endParaRPr lang="ja-JP" altLang="en-US" sz="1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62" name="図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3" y="6844506"/>
            <a:ext cx="2130556" cy="259081"/>
          </a:xfrm>
          <a:prstGeom prst="rect">
            <a:avLst/>
          </a:prstGeom>
        </p:spPr>
      </p:pic>
      <p:sp>
        <p:nvSpPr>
          <p:cNvPr id="63" name="正方形/長方形 62"/>
          <p:cNvSpPr/>
          <p:nvPr/>
        </p:nvSpPr>
        <p:spPr>
          <a:xfrm>
            <a:off x="487364" y="68560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年齢</a:t>
            </a:r>
          </a:p>
        </p:txBody>
      </p:sp>
      <p:sp>
        <p:nvSpPr>
          <p:cNvPr id="64" name="正方形/長方形 63"/>
          <p:cNvSpPr/>
          <p:nvPr/>
        </p:nvSpPr>
        <p:spPr>
          <a:xfrm rot="-60000">
            <a:off x="385764" y="7074187"/>
            <a:ext cx="15151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18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歳</a:t>
            </a:r>
            <a:r>
              <a:rPr lang="en-US" altLang="ja-JP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〜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（高校生不可）</a:t>
            </a: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302" y="6806406"/>
            <a:ext cx="2130556" cy="259081"/>
          </a:xfrm>
          <a:prstGeom prst="rect">
            <a:avLst/>
          </a:prstGeom>
        </p:spPr>
      </p:pic>
      <p:sp>
        <p:nvSpPr>
          <p:cNvPr id="66" name="正方形/長方形 65"/>
          <p:cNvSpPr/>
          <p:nvPr/>
        </p:nvSpPr>
        <p:spPr>
          <a:xfrm>
            <a:off x="2753973" y="68179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待遇</a:t>
            </a:r>
          </a:p>
        </p:txBody>
      </p:sp>
      <p:sp>
        <p:nvSpPr>
          <p:cNvPr id="67" name="正方形/長方形 66"/>
          <p:cNvSpPr/>
          <p:nvPr/>
        </p:nvSpPr>
        <p:spPr>
          <a:xfrm rot="-60000">
            <a:off x="2658723" y="7086887"/>
            <a:ext cx="225574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7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交通費支給・制服貸与</a:t>
            </a:r>
          </a:p>
        </p:txBody>
      </p:sp>
      <p:pic>
        <p:nvPicPr>
          <p:cNvPr id="68" name="図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063" y="6768306"/>
            <a:ext cx="2130556" cy="259081"/>
          </a:xfrm>
          <a:prstGeom prst="rect">
            <a:avLst/>
          </a:prstGeom>
        </p:spPr>
      </p:pic>
      <p:sp>
        <p:nvSpPr>
          <p:cNvPr id="69" name="正方形/長方形 68"/>
          <p:cNvSpPr/>
          <p:nvPr/>
        </p:nvSpPr>
        <p:spPr>
          <a:xfrm>
            <a:off x="5012734" y="6779892"/>
            <a:ext cx="44114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0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休日</a:t>
            </a:r>
          </a:p>
        </p:txBody>
      </p:sp>
      <p:sp>
        <p:nvSpPr>
          <p:cNvPr id="70" name="正方形/長方形 69"/>
          <p:cNvSpPr/>
          <p:nvPr/>
        </p:nvSpPr>
        <p:spPr>
          <a:xfrm rot="-60000">
            <a:off x="4930184" y="7023387"/>
            <a:ext cx="11208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シフト制</a:t>
            </a:r>
            <a:endParaRPr lang="ja-JP" altLang="en-US" sz="1400" dirty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 rot="-60000">
            <a:off x="398464" y="6542533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応相談</a:t>
            </a:r>
          </a:p>
        </p:txBody>
      </p:sp>
      <p:sp>
        <p:nvSpPr>
          <p:cNvPr id="55" name="正方形/長方形 54"/>
          <p:cNvSpPr/>
          <p:nvPr/>
        </p:nvSpPr>
        <p:spPr>
          <a:xfrm rot="-60000">
            <a:off x="2668202" y="6517133"/>
            <a:ext cx="157126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経験により優遇／昇級制度有</a:t>
            </a:r>
          </a:p>
        </p:txBody>
      </p:sp>
      <p:sp>
        <p:nvSpPr>
          <p:cNvPr id="71" name="正方形/長方形 70"/>
          <p:cNvSpPr/>
          <p:nvPr/>
        </p:nvSpPr>
        <p:spPr>
          <a:xfrm rot="-60000">
            <a:off x="4928254" y="6479033"/>
            <a:ext cx="188224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※1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日</a:t>
            </a:r>
            <a:r>
              <a:rPr lang="en-US" altLang="ja-JP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4h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・週</a:t>
            </a:r>
            <a:r>
              <a:rPr lang="en-US" altLang="ja-JP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2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から</a:t>
            </a:r>
            <a:r>
              <a:rPr lang="en-US" altLang="ja-JP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OK! </a:t>
            </a:r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土日出勤歓迎！</a:t>
            </a:r>
          </a:p>
        </p:txBody>
      </p:sp>
      <p:sp>
        <p:nvSpPr>
          <p:cNvPr id="72" name="正方形/長方形 71"/>
          <p:cNvSpPr/>
          <p:nvPr/>
        </p:nvSpPr>
        <p:spPr>
          <a:xfrm rot="-60000">
            <a:off x="448629" y="7435452"/>
            <a:ext cx="5950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男女不問</a:t>
            </a:r>
          </a:p>
        </p:txBody>
      </p:sp>
      <p:sp>
        <p:nvSpPr>
          <p:cNvPr id="74" name="正方形/長方形 73"/>
          <p:cNvSpPr/>
          <p:nvPr/>
        </p:nvSpPr>
        <p:spPr>
          <a:xfrm rot="-60000">
            <a:off x="4947304" y="7333852"/>
            <a:ext cx="141897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8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学生・フリーター・主婦歓迎！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961303" y="1860557"/>
            <a:ext cx="185339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2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ここに写真をいれて下さい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944" y="4397627"/>
            <a:ext cx="2721870" cy="1322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95077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</TotalTime>
  <Words>244</Words>
  <Application>Microsoft Office PowerPoint</Application>
  <PresentationFormat>ユーザー設定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赤星真人(d006033)</dc:creator>
  <cp:lastModifiedBy>wellenetz</cp:lastModifiedBy>
  <cp:revision>120</cp:revision>
  <cp:lastPrinted>2015-10-28T05:50:51Z</cp:lastPrinted>
  <dcterms:created xsi:type="dcterms:W3CDTF">2013-08-07T01:16:52Z</dcterms:created>
  <dcterms:modified xsi:type="dcterms:W3CDTF">2018-01-31T02:11:33Z</dcterms:modified>
</cp:coreProperties>
</file>