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60" r:id="rId3"/>
  </p:sldIdLst>
  <p:sldSz cx="7772400" cy="10896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2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193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46" autoAdjust="0"/>
  </p:normalViewPr>
  <p:slideViewPr>
    <p:cSldViewPr snapToGrid="0">
      <p:cViewPr varScale="1">
        <p:scale>
          <a:sx n="54" d="100"/>
          <a:sy n="54" d="100"/>
        </p:scale>
        <p:origin x="1602" y="96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" y="12908"/>
            <a:ext cx="7774336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976" y="2928020"/>
            <a:ext cx="4037211" cy="101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964318" y="1919908"/>
            <a:ext cx="198000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900" dirty="0" err="1">
                <a:solidFill>
                  <a:srgbClr val="6619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Cafe&amp;Restaurant</a:t>
            </a:r>
            <a:endParaRPr lang="ja-JP" altLang="en-US" sz="1900" dirty="0">
              <a:solidFill>
                <a:srgbClr val="6619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950096" y="2135932"/>
            <a:ext cx="18598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Times New Roman" panose="02020603050405020304" pitchFamily="18" charset="0"/>
              </a:rPr>
              <a:t>ASKUL</a:t>
            </a:r>
            <a:endParaRPr lang="ja-JP" altLang="en-US" dirty="0">
              <a:solidFill>
                <a:srgbClr val="661930"/>
              </a:solidFill>
              <a:latin typeface="HGS明朝E" panose="02020900000000000000" pitchFamily="18" charset="-128"/>
              <a:ea typeface="HGS明朝E" panose="020209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937287" y="4569639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spc="-1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2018</a:t>
            </a:r>
            <a:endParaRPr lang="ja-JP" altLang="en-US" sz="3200" spc="-150" dirty="0">
              <a:solidFill>
                <a:srgbClr val="66193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862732" y="3864124"/>
            <a:ext cx="212429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400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3.25</a:t>
            </a:r>
            <a:endParaRPr lang="ja-JP" altLang="en-US" sz="8400" dirty="0">
              <a:solidFill>
                <a:srgbClr val="66193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554818" y="4583904"/>
            <a:ext cx="1683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spc="-150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</a:t>
            </a:r>
            <a:r>
              <a:rPr lang="en-US" altLang="ja-JP" sz="3200" spc="-150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SUN</a:t>
            </a:r>
            <a:r>
              <a:rPr lang="ja-JP" altLang="en-US" sz="3200" spc="-150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653952" y="5168105"/>
            <a:ext cx="4536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kern="100" spc="-200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心こもったメニューで、おもてなし</a:t>
            </a:r>
            <a:r>
              <a:rPr lang="ja-JP" altLang="en-US" sz="2000" kern="100" spc="-200" dirty="0" smtClean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！</a:t>
            </a:r>
            <a:r>
              <a:rPr lang="en-US" altLang="ja-JP" sz="2000" kern="100" spc="-200" dirty="0" smtClean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/>
            </a:r>
            <a:br>
              <a:rPr lang="en-US" altLang="ja-JP" sz="2000" kern="100" spc="-200" dirty="0" smtClean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lang="ja-JP" altLang="en-US" sz="2000" kern="100" spc="-200" dirty="0" smtClean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ゆったり</a:t>
            </a:r>
            <a:r>
              <a:rPr lang="ja-JP" altLang="en-US" sz="2000" kern="100" spc="-200" dirty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とした時間を過ごしませんか</a:t>
            </a:r>
            <a:r>
              <a:rPr lang="ja-JP" altLang="en-US" sz="2000" kern="100" spc="-200" dirty="0" smtClean="0">
                <a:solidFill>
                  <a:srgbClr val="66193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ja-JP" altLang="en-US" sz="2000" kern="100" spc="-200" dirty="0">
              <a:solidFill>
                <a:srgbClr val="66193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807318" y="5883606"/>
            <a:ext cx="409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b="1" dirty="0">
                <a:solidFill>
                  <a:srgbClr val="661930"/>
                </a:solidFill>
              </a:rPr>
              <a:t>ダミーテキストダミーテキストダミーテキストダミーテキストダミーテキストダミーテキストダミーテキストダミーテキストダミーテキストダミーテキストダミーテキストダミーテキストダミーテキストダミーテキストダミー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797968" y="6585620"/>
            <a:ext cx="6463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797968" y="6672436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00〜00</a:t>
            </a:r>
            <a:r>
              <a:rPr lang="ja-JP" altLang="en-US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endParaRPr lang="ja-JP" altLang="en-US" sz="1800" spc="50" dirty="0">
              <a:solidFill>
                <a:srgbClr val="66193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807318" y="7104484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00〜00</a:t>
            </a:r>
            <a:r>
              <a:rPr lang="ja-JP" altLang="en-US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endParaRPr lang="ja-JP" altLang="en-US" sz="1800" spc="50" dirty="0">
              <a:solidFill>
                <a:srgbClr val="66193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797968" y="7527240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00〜00</a:t>
            </a:r>
            <a:r>
              <a:rPr lang="ja-JP" altLang="en-US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800" spc="50" dirty="0">
                <a:solidFill>
                  <a:srgbClr val="66193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endParaRPr lang="ja-JP" altLang="en-US" sz="1800" spc="50" dirty="0">
              <a:solidFill>
                <a:srgbClr val="66193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779964" y="7017668"/>
            <a:ext cx="8771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 smtClean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ランチタイム</a:t>
            </a:r>
            <a:endParaRPr lang="ja-JP" altLang="en-US" sz="900" dirty="0">
              <a:solidFill>
                <a:srgbClr val="66193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791741" y="7449716"/>
            <a:ext cx="8579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spc="-150" dirty="0" smtClean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ディナータイム</a:t>
            </a:r>
            <a:endParaRPr lang="ja-JP" altLang="en-US" sz="900" spc="-150" dirty="0">
              <a:solidFill>
                <a:srgbClr val="66193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797968" y="7824564"/>
            <a:ext cx="16273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ラストオーダー　　</a:t>
            </a:r>
            <a:r>
              <a:rPr lang="en-US" altLang="ja-JP" sz="90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90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90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900" dirty="0">
              <a:solidFill>
                <a:srgbClr val="66193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797968" y="8339930"/>
            <a:ext cx="13743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b="1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カフェ＆レストラン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786359" y="854464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122584" y="8467772"/>
            <a:ext cx="299586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66193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r>
              <a:rPr lang="en-US" altLang="ja-JP" sz="2400" dirty="0">
                <a:solidFill>
                  <a:srgbClr val="66193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400" b="1" dirty="0" smtClean="0">
                <a:solidFill>
                  <a:srgbClr val="66193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400" b="1" dirty="0">
              <a:solidFill>
                <a:srgbClr val="66193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40471" y="8873367"/>
            <a:ext cx="15121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rgbClr val="66193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1000" dirty="0">
              <a:solidFill>
                <a:srgbClr val="66193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807318" y="8893192"/>
            <a:ext cx="24471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00" b="1" spc="5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zh-TW" sz="900" b="1" spc="5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135-0061 </a:t>
            </a:r>
            <a:r>
              <a:rPr lang="zh-TW" altLang="en-US" sz="900" b="1" spc="5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b="1" spc="50" dirty="0">
                <a:solidFill>
                  <a:srgbClr val="6619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900" b="1" spc="50" dirty="0">
              <a:solidFill>
                <a:srgbClr val="66193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355" y="6619609"/>
            <a:ext cx="2284424" cy="170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 bwMode="auto">
          <a:xfrm>
            <a:off x="-108199" y="-145206"/>
            <a:ext cx="1675061" cy="1683493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1566862" y="-145207"/>
            <a:ext cx="1548000" cy="1683493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3114862" y="-145206"/>
            <a:ext cx="1548000" cy="1683493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4662861" y="-145208"/>
            <a:ext cx="3209551" cy="1683493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6212494" y="1538286"/>
            <a:ext cx="1659917" cy="155734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212495" y="3095625"/>
            <a:ext cx="1659917" cy="1574006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32" name="正方形/長方形 31"/>
          <p:cNvSpPr/>
          <p:nvPr/>
        </p:nvSpPr>
        <p:spPr bwMode="auto">
          <a:xfrm>
            <a:off x="6212495" y="4669631"/>
            <a:ext cx="1659917" cy="1566863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6212493" y="6234236"/>
            <a:ext cx="1659917" cy="3138364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6212492" y="9372600"/>
            <a:ext cx="1659917" cy="167878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35" name="正方形/長方形 34"/>
          <p:cNvSpPr/>
          <p:nvPr/>
        </p:nvSpPr>
        <p:spPr bwMode="auto">
          <a:xfrm>
            <a:off x="4660481" y="9372599"/>
            <a:ext cx="1552013" cy="167878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103990" y="9372598"/>
            <a:ext cx="1556489" cy="167878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42" name="正方形/長方形 41"/>
          <p:cNvSpPr/>
          <p:nvPr/>
        </p:nvSpPr>
        <p:spPr bwMode="auto">
          <a:xfrm>
            <a:off x="-108199" y="9372600"/>
            <a:ext cx="3212190" cy="167878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43" name="正方形/長方形 42"/>
          <p:cNvSpPr/>
          <p:nvPr/>
        </p:nvSpPr>
        <p:spPr bwMode="auto">
          <a:xfrm>
            <a:off x="-108199" y="1540667"/>
            <a:ext cx="1675061" cy="3128964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44" name="正方形/長方形 43"/>
          <p:cNvSpPr/>
          <p:nvPr/>
        </p:nvSpPr>
        <p:spPr bwMode="auto">
          <a:xfrm>
            <a:off x="-108200" y="4669630"/>
            <a:ext cx="1675061" cy="1566863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45" name="正方形/長方形 44"/>
          <p:cNvSpPr/>
          <p:nvPr/>
        </p:nvSpPr>
        <p:spPr bwMode="auto">
          <a:xfrm>
            <a:off x="-108199" y="6236907"/>
            <a:ext cx="1675061" cy="156651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46" name="正方形/長方形 45"/>
          <p:cNvSpPr/>
          <p:nvPr/>
        </p:nvSpPr>
        <p:spPr bwMode="auto">
          <a:xfrm>
            <a:off x="-108201" y="7805276"/>
            <a:ext cx="1675061" cy="156651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4" name="正方形/長方形 3"/>
          <p:cNvSpPr/>
          <p:nvPr/>
        </p:nvSpPr>
        <p:spPr bwMode="auto">
          <a:xfrm>
            <a:off x="3598355" y="6619609"/>
            <a:ext cx="2308832" cy="1720321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地図を入れてください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449851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- 1_タイトル スライド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Pages>0</Pages>
  <Words>226</Words>
  <Characters>0</Characters>
  <Application>Microsoft Office PowerPoint</Application>
  <PresentationFormat>ユーザー設定</PresentationFormat>
  <Lines>0</Lines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HGP創英角ｺﾞｼｯｸUB</vt:lpstr>
      <vt:lpstr>HGP明朝E</vt:lpstr>
      <vt:lpstr>HGS明朝E</vt:lpstr>
      <vt:lpstr>HG丸ｺﾞｼｯｸM-PRO</vt:lpstr>
      <vt:lpstr>Lucida Grande</vt:lpstr>
      <vt:lpstr>ヒラギノ角ゴ Pro W3</vt:lpstr>
      <vt:lpstr>ヒラギノ角ゴ ProN W3</vt:lpstr>
      <vt:lpstr>メイリオ</vt:lpstr>
      <vt:lpstr>Arial</vt:lpstr>
      <vt:lpstr>Calibri</vt:lpstr>
      <vt:lpstr>Times New Roman</vt:lpstr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YURICO</dc:creator>
  <cp:lastModifiedBy>wellenetz</cp:lastModifiedBy>
  <cp:revision>51</cp:revision>
  <cp:lastPrinted>2014-06-30T08:59:35Z</cp:lastPrinted>
  <dcterms:modified xsi:type="dcterms:W3CDTF">2018-01-31T02:12:45Z</dcterms:modified>
</cp:coreProperties>
</file>