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9" r:id="rId2"/>
    <p:sldId id="260" r:id="rId3"/>
  </p:sldIdLst>
  <p:sldSz cx="7772400" cy="10896600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5pPr>
    <a:lvl6pPr marL="2286000" algn="l" defTabSz="457200" rtl="0" eaLnBrk="1" latinLnBrk="0" hangingPunct="1"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6pPr>
    <a:lvl7pPr marL="2743200" algn="l" defTabSz="457200" rtl="0" eaLnBrk="1" latinLnBrk="0" hangingPunct="1"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7pPr>
    <a:lvl8pPr marL="3200400" algn="l" defTabSz="457200" rtl="0" eaLnBrk="1" latinLnBrk="0" hangingPunct="1"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8pPr>
    <a:lvl9pPr marL="3657600" algn="l" defTabSz="457200" rtl="0" eaLnBrk="1" latinLnBrk="0" hangingPunct="1">
      <a:defRPr sz="4200" kern="1200">
        <a:solidFill>
          <a:srgbClr val="000000"/>
        </a:solidFill>
        <a:latin typeface="ヒラギノ角ゴ Pro W3" charset="0"/>
        <a:ea typeface="ヒラギノ角ゴ Pro W3" charset="0"/>
        <a:cs typeface="ヒラギノ角ゴ Pro W3" charset="0"/>
        <a:sym typeface="ヒラギノ角ゴ Pro W3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3432">
          <p15:clr>
            <a:srgbClr val="A4A3A4"/>
          </p15:clr>
        </p15:guide>
        <p15:guide id="2" pos="244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661930"/>
    <a:srgbClr val="6600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146" autoAdjust="0"/>
  </p:normalViewPr>
  <p:slideViewPr>
    <p:cSldViewPr snapToGrid="0">
      <p:cViewPr varScale="1">
        <p:scale>
          <a:sx n="54" d="100"/>
          <a:sy n="54" d="100"/>
        </p:scale>
        <p:origin x="1602" y="96"/>
      </p:cViewPr>
      <p:guideLst>
        <p:guide orient="horz" pos="3432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71550" y="1782763"/>
            <a:ext cx="5829300" cy="3794125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971550" y="5722938"/>
            <a:ext cx="5829300" cy="2630487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481368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2425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534988" y="2900363"/>
            <a:ext cx="6702425" cy="691356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07218470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562600" y="579438"/>
            <a:ext cx="1674813" cy="9234487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534988" y="579438"/>
            <a:ext cx="4875212" cy="923448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99414020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779681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2425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34988" y="2900363"/>
            <a:ext cx="6702425" cy="69135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6756480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0225" y="2716213"/>
            <a:ext cx="6704013" cy="4532312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0225" y="7291388"/>
            <a:ext cx="6704013" cy="23844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76142192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2425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534988" y="2900363"/>
            <a:ext cx="3275012" cy="69135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962400" y="2900363"/>
            <a:ext cx="3275013" cy="69135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31783387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4012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988" y="2671763"/>
            <a:ext cx="3287712" cy="13081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34988" y="3979863"/>
            <a:ext cx="3287712" cy="58547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935413" y="2671763"/>
            <a:ext cx="3303587" cy="13081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935413" y="3979863"/>
            <a:ext cx="3303587" cy="58547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575315127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579438"/>
            <a:ext cx="6702425" cy="2106612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027069975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4528233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727075"/>
            <a:ext cx="2506662" cy="2541588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303588" y="1568450"/>
            <a:ext cx="3935412" cy="77438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4988" y="3268663"/>
            <a:ext cx="2506662" cy="605631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020965809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727075"/>
            <a:ext cx="2506662" cy="2541588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303588" y="1568450"/>
            <a:ext cx="3935412" cy="77438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>
              <a:sym typeface="Calibri" panose="020F0502020204030204" pitchFamily="34" charset="0"/>
            </a:endParaRP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4988" y="3268663"/>
            <a:ext cx="2506662" cy="605631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773252247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/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 kern="1200">
          <a:solidFill>
            <a:schemeClr val="tx1"/>
          </a:solidFill>
          <a:latin typeface="+mj-lt"/>
          <a:ea typeface="+mj-ea"/>
          <a:cs typeface="+mj-cs"/>
          <a:sym typeface="Lucida Grande" charset="0"/>
        </a:defRPr>
      </a:lvl1pPr>
      <a:lvl2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2pPr>
      <a:lvl3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3pPr>
      <a:lvl4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4pPr>
      <a:lvl5pPr algn="l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3700">
          <a:solidFill>
            <a:schemeClr val="tx1"/>
          </a:solidFill>
          <a:latin typeface="Lucida Grande" charset="0"/>
          <a:ea typeface="ヒラギノ角ゴ ProN W3" charset="0"/>
          <a:cs typeface="ヒラギノ角ゴ ProN W3" charset="0"/>
          <a:sym typeface="Lucida Grande" charset="0"/>
        </a:defRPr>
      </a:lvl9pPr>
    </p:titleStyle>
    <p:bodyStyle>
      <a:lvl1pPr marL="193675" indent="-193675" algn="l" rtl="0" eaLnBrk="0" fontAlgn="base" hangingPunct="0">
        <a:lnSpc>
          <a:spcPct val="90000"/>
        </a:lnSpc>
        <a:spcBef>
          <a:spcPts val="8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1pPr>
      <a:lvl2pPr marL="582613" indent="-195263" algn="l" rtl="0" eaLnBrk="0" fontAlgn="base" hangingPunct="0">
        <a:lnSpc>
          <a:spcPct val="90000"/>
        </a:lnSpc>
        <a:spcBef>
          <a:spcPts val="4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2pPr>
      <a:lvl3pPr marL="971550" indent="-195263" algn="l" rtl="0" eaLnBrk="0" fontAlgn="base" hangingPunct="0">
        <a:lnSpc>
          <a:spcPct val="90000"/>
        </a:lnSpc>
        <a:spcBef>
          <a:spcPts val="4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3pPr>
      <a:lvl4pPr marL="1360488" indent="-195263" algn="l" rtl="0" eaLnBrk="0" fontAlgn="base" hangingPunct="0">
        <a:lnSpc>
          <a:spcPct val="90000"/>
        </a:lnSpc>
        <a:spcBef>
          <a:spcPts val="4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4pPr>
      <a:lvl5pPr marL="1747838" indent="-193675" algn="l" rtl="0" eaLnBrk="0" fontAlgn="base" hangingPunct="0">
        <a:lnSpc>
          <a:spcPct val="90000"/>
        </a:lnSpc>
        <a:spcBef>
          <a:spcPts val="400"/>
        </a:spcBef>
        <a:spcAft>
          <a:spcPct val="0"/>
        </a:spcAft>
        <a:buClr>
          <a:srgbClr val="000000"/>
        </a:buClr>
        <a:buSzPct val="100000"/>
        <a:buFont typeface="Arial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  <a:sym typeface="Calibri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2400" cy="10896600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367" tIns="45683" rIns="91367" bIns="4568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06" y="107840"/>
            <a:ext cx="7556588" cy="1068092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367" tIns="45683" rIns="91367" bIns="4568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15" y="179205"/>
            <a:ext cx="7413771" cy="10538190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367" tIns="45683" rIns="91367" bIns="45683"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362" y="7230040"/>
            <a:ext cx="7539132" cy="22202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596" y="10178195"/>
            <a:ext cx="7342364" cy="33304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15" y="4984430"/>
            <a:ext cx="7773987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4701" y="2954500"/>
            <a:ext cx="3981412" cy="190147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91367" tIns="45683" rIns="91367" bIns="45683"/>
          <a:lstStyle/>
          <a:p>
            <a:pPr defTabSz="1016774"/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6774"/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6774"/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4701" y="5204867"/>
            <a:ext cx="3981412" cy="18998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91367" tIns="45683" rIns="91367" bIns="45683"/>
          <a:lstStyle/>
          <a:p>
            <a:pPr defTabSz="1016774"/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6774"/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6774"/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4701" y="7590035"/>
            <a:ext cx="3981412" cy="2389926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91367" tIns="45683" rIns="91367" bIns="45683"/>
          <a:lstStyle/>
          <a:p>
            <a:pPr defTabSz="1016774"/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6774"/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6900" y="1003864"/>
            <a:ext cx="6093511" cy="1171967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367" tIns="45683" rIns="91367" bIns="45683" anchor="ctr"/>
          <a:lstStyle/>
          <a:p>
            <a:pPr defTabSz="1016774"/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6774"/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6774"/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409371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451" y="12908"/>
            <a:ext cx="7774336" cy="109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69976" y="2928020"/>
            <a:ext cx="4037211" cy="10141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正方形/長方形 5"/>
          <p:cNvSpPr/>
          <p:nvPr/>
        </p:nvSpPr>
        <p:spPr>
          <a:xfrm>
            <a:off x="2964318" y="1919908"/>
            <a:ext cx="1980000" cy="3847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900" dirty="0" err="1">
                <a:solidFill>
                  <a:srgbClr val="66193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Cafe&amp;Restaurant</a:t>
            </a:r>
            <a:endParaRPr lang="ja-JP" altLang="en-US" sz="1900" dirty="0">
              <a:solidFill>
                <a:srgbClr val="66193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2950096" y="2135932"/>
            <a:ext cx="1859805" cy="73866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dirty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  <a:cs typeface="Times New Roman" panose="02020603050405020304" pitchFamily="18" charset="0"/>
              </a:rPr>
              <a:t>ASKUL</a:t>
            </a:r>
            <a:endParaRPr lang="ja-JP" altLang="en-US" dirty="0">
              <a:solidFill>
                <a:srgbClr val="661930"/>
              </a:solidFill>
              <a:latin typeface="HGS明朝E" panose="02020900000000000000" pitchFamily="18" charset="-128"/>
              <a:ea typeface="HGS明朝E" panose="02020900000000000000" pitchFamily="18" charset="-128"/>
              <a:cs typeface="Times New Roman" panose="02020603050405020304" pitchFamily="18" charset="0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1937287" y="4569639"/>
            <a:ext cx="960519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3200" spc="-1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2018</a:t>
            </a:r>
            <a:endParaRPr lang="ja-JP" altLang="en-US" sz="3200" spc="-150" dirty="0">
              <a:solidFill>
                <a:srgbClr val="661930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2862732" y="3864124"/>
            <a:ext cx="2124299" cy="138499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8400" dirty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3.25</a:t>
            </a:r>
            <a:endParaRPr lang="ja-JP" altLang="en-US" sz="8400" dirty="0">
              <a:solidFill>
                <a:srgbClr val="661930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4554818" y="4583904"/>
            <a:ext cx="1683474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3200" spc="-150" dirty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（</a:t>
            </a:r>
            <a:r>
              <a:rPr lang="en-US" altLang="ja-JP" sz="3200" spc="-150" dirty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SUN</a:t>
            </a:r>
            <a:r>
              <a:rPr lang="ja-JP" altLang="en-US" sz="3200" spc="-150" dirty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）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1653952" y="5168105"/>
            <a:ext cx="4536504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kern="100" spc="-200" dirty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心こもったメニューで、おもてなし</a:t>
            </a:r>
            <a:r>
              <a:rPr lang="ja-JP" altLang="en-US" sz="2000" kern="100" spc="-200" dirty="0" smtClean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！</a:t>
            </a:r>
            <a:r>
              <a:rPr lang="en-US" altLang="ja-JP" sz="2000" kern="100" spc="-200" dirty="0" smtClean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/>
            </a:r>
            <a:br>
              <a:rPr lang="en-US" altLang="ja-JP" sz="2000" kern="100" spc="-200" dirty="0" smtClean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</a:br>
            <a:r>
              <a:rPr lang="ja-JP" altLang="en-US" sz="2000" kern="100" spc="-200" dirty="0" smtClean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ゆったり</a:t>
            </a:r>
            <a:r>
              <a:rPr lang="ja-JP" altLang="en-US" sz="2000" kern="100" spc="-200" dirty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とした時間を過ごしませんか</a:t>
            </a:r>
            <a:r>
              <a:rPr lang="ja-JP" altLang="en-US" sz="2000" kern="100" spc="-200" dirty="0" smtClean="0">
                <a:solidFill>
                  <a:srgbClr val="661930"/>
                </a:solidFill>
                <a:latin typeface="HGS明朝E" panose="02020900000000000000" pitchFamily="18" charset="-128"/>
                <a:ea typeface="HGS明朝E" panose="02020900000000000000" pitchFamily="18" charset="-128"/>
              </a:rPr>
              <a:t>。</a:t>
            </a:r>
            <a:endParaRPr lang="ja-JP" altLang="en-US" sz="2000" kern="100" spc="-200" dirty="0">
              <a:solidFill>
                <a:srgbClr val="661930"/>
              </a:solidFill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1807318" y="5883606"/>
            <a:ext cx="409986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b="1" dirty="0">
                <a:solidFill>
                  <a:srgbClr val="661930"/>
                </a:solidFill>
              </a:rPr>
              <a:t>ダミーテキストダミーテキストダミーテキストダミーテキストダミーテキストダミーテキストダミーテキストダミーテキストダミーテキストダミーテキストダミーテキストダミーテキストダミーテキストダミーテキストダミー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1797968" y="6585620"/>
            <a:ext cx="646331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営業時間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1797968" y="6672436"/>
            <a:ext cx="194421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00</a:t>
            </a:r>
            <a:r>
              <a:rPr lang="ja-JP" altLang="en-US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：</a:t>
            </a:r>
            <a:r>
              <a:rPr lang="en-US" altLang="ja-JP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00〜00</a:t>
            </a:r>
            <a:r>
              <a:rPr lang="ja-JP" altLang="en-US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：</a:t>
            </a:r>
            <a:r>
              <a:rPr lang="en-US" altLang="ja-JP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00</a:t>
            </a:r>
            <a:endParaRPr lang="ja-JP" altLang="en-US" sz="1800" spc="50" dirty="0">
              <a:solidFill>
                <a:srgbClr val="661930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1807318" y="7104484"/>
            <a:ext cx="194421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00</a:t>
            </a:r>
            <a:r>
              <a:rPr lang="ja-JP" altLang="en-US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：</a:t>
            </a:r>
            <a:r>
              <a:rPr lang="en-US" altLang="ja-JP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00〜00</a:t>
            </a:r>
            <a:r>
              <a:rPr lang="ja-JP" altLang="en-US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：</a:t>
            </a:r>
            <a:r>
              <a:rPr lang="en-US" altLang="ja-JP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00</a:t>
            </a:r>
            <a:endParaRPr lang="ja-JP" altLang="en-US" sz="1800" spc="50" dirty="0">
              <a:solidFill>
                <a:srgbClr val="661930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38" name="正方形/長方形 37"/>
          <p:cNvSpPr/>
          <p:nvPr/>
        </p:nvSpPr>
        <p:spPr>
          <a:xfrm>
            <a:off x="1797968" y="7527240"/>
            <a:ext cx="194421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00</a:t>
            </a:r>
            <a:r>
              <a:rPr lang="ja-JP" altLang="en-US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：</a:t>
            </a:r>
            <a:r>
              <a:rPr lang="en-US" altLang="ja-JP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00〜00</a:t>
            </a:r>
            <a:r>
              <a:rPr lang="ja-JP" altLang="en-US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：</a:t>
            </a:r>
            <a:r>
              <a:rPr lang="en-US" altLang="ja-JP" sz="1800" spc="50" dirty="0">
                <a:solidFill>
                  <a:srgbClr val="661930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00</a:t>
            </a:r>
            <a:endParaRPr lang="ja-JP" altLang="en-US" sz="1800" spc="50" dirty="0">
              <a:solidFill>
                <a:srgbClr val="661930"/>
              </a:solidFill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sp>
        <p:nvSpPr>
          <p:cNvPr id="39" name="正方形/長方形 38"/>
          <p:cNvSpPr/>
          <p:nvPr/>
        </p:nvSpPr>
        <p:spPr>
          <a:xfrm>
            <a:off x="1779964" y="7017668"/>
            <a:ext cx="877163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 smtClean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ランチタイム</a:t>
            </a:r>
            <a:endParaRPr lang="ja-JP" altLang="en-US" sz="900" dirty="0">
              <a:solidFill>
                <a:srgbClr val="66193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1791741" y="7449716"/>
            <a:ext cx="857927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spc="-150" dirty="0" smtClean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ディナータイム</a:t>
            </a:r>
            <a:endParaRPr lang="ja-JP" altLang="en-US" sz="900" spc="-150" dirty="0">
              <a:solidFill>
                <a:srgbClr val="66193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1797968" y="7824564"/>
            <a:ext cx="1627369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ラストオーダー　　</a:t>
            </a:r>
            <a:r>
              <a:rPr lang="en-US" altLang="ja-JP" sz="900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900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900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endParaRPr lang="ja-JP" altLang="en-US" sz="900" dirty="0">
              <a:solidFill>
                <a:srgbClr val="66193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6" name="正方形/長方形 15"/>
          <p:cNvSpPr/>
          <p:nvPr/>
        </p:nvSpPr>
        <p:spPr>
          <a:xfrm>
            <a:off x="1797968" y="8339930"/>
            <a:ext cx="1374362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000" b="1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カフェ＆レストラン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1786359" y="8544644"/>
            <a:ext cx="141577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400" b="1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</a:t>
            </a:r>
          </a:p>
        </p:txBody>
      </p:sp>
      <p:sp>
        <p:nvSpPr>
          <p:cNvPr id="18" name="正方形/長方形 17"/>
          <p:cNvSpPr/>
          <p:nvPr/>
        </p:nvSpPr>
        <p:spPr>
          <a:xfrm>
            <a:off x="3122584" y="8467772"/>
            <a:ext cx="2995864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400" dirty="0">
                <a:solidFill>
                  <a:srgbClr val="66193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TEL</a:t>
            </a:r>
            <a:r>
              <a:rPr lang="en-US" altLang="ja-JP" sz="2400" dirty="0">
                <a:solidFill>
                  <a:srgbClr val="66193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 </a:t>
            </a:r>
            <a:r>
              <a:rPr lang="en-US" altLang="ja-JP" sz="2400" b="1" dirty="0" smtClean="0">
                <a:solidFill>
                  <a:srgbClr val="66193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03-1234-1111</a:t>
            </a:r>
            <a:endParaRPr lang="ja-JP" altLang="en-US" sz="2400" b="1" dirty="0">
              <a:solidFill>
                <a:srgbClr val="66193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9" name="正方形/長方形 18"/>
          <p:cNvSpPr/>
          <p:nvPr/>
        </p:nvSpPr>
        <p:spPr>
          <a:xfrm>
            <a:off x="4640471" y="8873367"/>
            <a:ext cx="1512168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000" dirty="0">
                <a:solidFill>
                  <a:srgbClr val="66193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FAX 03-1234-1112</a:t>
            </a:r>
            <a:endParaRPr lang="ja-JP" altLang="en-US" sz="1000" dirty="0">
              <a:solidFill>
                <a:srgbClr val="66193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1807318" y="8893192"/>
            <a:ext cx="2447156" cy="2308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900" b="1" spc="50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〒</a:t>
            </a:r>
            <a:r>
              <a:rPr lang="en-US" altLang="zh-TW" sz="900" b="1" spc="50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135-0061 </a:t>
            </a:r>
            <a:r>
              <a:rPr lang="zh-TW" altLang="en-US" sz="900" b="1" spc="50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東京都江東区豊洲</a:t>
            </a:r>
            <a:r>
              <a:rPr lang="en-US" altLang="zh-TW" sz="900" b="1" spc="50" dirty="0">
                <a:solidFill>
                  <a:srgbClr val="66193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3-2-3</a:t>
            </a:r>
            <a:endParaRPr lang="ja-JP" altLang="en-US" sz="900" b="1" spc="50" dirty="0">
              <a:solidFill>
                <a:srgbClr val="66193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21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98355" y="6619609"/>
            <a:ext cx="2284424" cy="17084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正方形/長方形 1"/>
          <p:cNvSpPr/>
          <p:nvPr/>
        </p:nvSpPr>
        <p:spPr bwMode="auto">
          <a:xfrm>
            <a:off x="-108199" y="-145206"/>
            <a:ext cx="1675061" cy="1683493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26" name="正方形/長方形 25"/>
          <p:cNvSpPr/>
          <p:nvPr/>
        </p:nvSpPr>
        <p:spPr bwMode="auto">
          <a:xfrm>
            <a:off x="1566862" y="-145207"/>
            <a:ext cx="1548000" cy="1683493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27" name="正方形/長方形 26"/>
          <p:cNvSpPr/>
          <p:nvPr/>
        </p:nvSpPr>
        <p:spPr bwMode="auto">
          <a:xfrm>
            <a:off x="3114862" y="-145206"/>
            <a:ext cx="1548000" cy="1683493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28" name="正方形/長方形 27"/>
          <p:cNvSpPr/>
          <p:nvPr/>
        </p:nvSpPr>
        <p:spPr bwMode="auto">
          <a:xfrm>
            <a:off x="4662861" y="-145208"/>
            <a:ext cx="3209551" cy="1683493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29" name="正方形/長方形 28"/>
          <p:cNvSpPr/>
          <p:nvPr/>
        </p:nvSpPr>
        <p:spPr bwMode="auto">
          <a:xfrm>
            <a:off x="6212494" y="1538286"/>
            <a:ext cx="1659917" cy="1557340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31" name="正方形/長方形 30"/>
          <p:cNvSpPr/>
          <p:nvPr/>
        </p:nvSpPr>
        <p:spPr bwMode="auto">
          <a:xfrm>
            <a:off x="6212495" y="3095625"/>
            <a:ext cx="1659917" cy="1574006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32" name="正方形/長方形 31"/>
          <p:cNvSpPr/>
          <p:nvPr/>
        </p:nvSpPr>
        <p:spPr bwMode="auto">
          <a:xfrm>
            <a:off x="6212495" y="4669631"/>
            <a:ext cx="1659917" cy="1566863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33" name="正方形/長方形 32"/>
          <p:cNvSpPr/>
          <p:nvPr/>
        </p:nvSpPr>
        <p:spPr bwMode="auto">
          <a:xfrm>
            <a:off x="6212493" y="6234236"/>
            <a:ext cx="1659917" cy="3138364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34" name="正方形/長方形 33"/>
          <p:cNvSpPr/>
          <p:nvPr/>
        </p:nvSpPr>
        <p:spPr bwMode="auto">
          <a:xfrm>
            <a:off x="6212492" y="9372600"/>
            <a:ext cx="1659917" cy="1678781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35" name="正方形/長方形 34"/>
          <p:cNvSpPr/>
          <p:nvPr/>
        </p:nvSpPr>
        <p:spPr bwMode="auto">
          <a:xfrm>
            <a:off x="4660481" y="9372599"/>
            <a:ext cx="1552013" cy="1678781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36" name="正方形/長方形 35"/>
          <p:cNvSpPr/>
          <p:nvPr/>
        </p:nvSpPr>
        <p:spPr bwMode="auto">
          <a:xfrm>
            <a:off x="3103990" y="9372598"/>
            <a:ext cx="1556489" cy="1678781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42" name="正方形/長方形 41"/>
          <p:cNvSpPr/>
          <p:nvPr/>
        </p:nvSpPr>
        <p:spPr bwMode="auto">
          <a:xfrm>
            <a:off x="-108199" y="9372600"/>
            <a:ext cx="3212190" cy="1678781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43" name="正方形/長方形 42"/>
          <p:cNvSpPr/>
          <p:nvPr/>
        </p:nvSpPr>
        <p:spPr bwMode="auto">
          <a:xfrm>
            <a:off x="-108199" y="1540667"/>
            <a:ext cx="1675061" cy="3128964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44" name="正方形/長方形 43"/>
          <p:cNvSpPr/>
          <p:nvPr/>
        </p:nvSpPr>
        <p:spPr bwMode="auto">
          <a:xfrm>
            <a:off x="-108200" y="4669630"/>
            <a:ext cx="1675061" cy="1566863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45" name="正方形/長方形 44"/>
          <p:cNvSpPr/>
          <p:nvPr/>
        </p:nvSpPr>
        <p:spPr bwMode="auto">
          <a:xfrm>
            <a:off x="-108199" y="6236907"/>
            <a:ext cx="1675061" cy="1566511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46" name="正方形/長方形 45"/>
          <p:cNvSpPr/>
          <p:nvPr/>
        </p:nvSpPr>
        <p:spPr bwMode="auto">
          <a:xfrm>
            <a:off x="-108201" y="7805276"/>
            <a:ext cx="1675061" cy="1566511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9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写真を入れてください</a:t>
            </a:r>
          </a:p>
        </p:txBody>
      </p:sp>
      <p:sp>
        <p:nvSpPr>
          <p:cNvPr id="4" name="正方形/長方形 3"/>
          <p:cNvSpPr/>
          <p:nvPr/>
        </p:nvSpPr>
        <p:spPr bwMode="auto">
          <a:xfrm>
            <a:off x="3598355" y="6619609"/>
            <a:ext cx="2308832" cy="1720321"/>
          </a:xfrm>
          <a:prstGeom prst="rect">
            <a:avLst/>
          </a:prstGeom>
          <a:solidFill>
            <a:schemeClr val="bg1">
              <a:lumMod val="50000"/>
            </a:schemeClr>
          </a:solidFill>
          <a:ln w="3175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05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sym typeface="ヒラギノ角ゴ Pro W3" charset="0"/>
              </a:rPr>
              <a:t>地図を入れてください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244985124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- 1_タイトル スライド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Default - 1_タイトル スライド">
      <a:majorFont>
        <a:latin typeface="Lucida Grande"/>
        <a:ea typeface="ヒラギノ角ゴ ProN W3"/>
        <a:cs typeface="ヒラギノ角ゴ ProN W3"/>
      </a:majorFont>
      <a:minorFont>
        <a:latin typeface="Calibri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ja-JP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ヒラギノ角ゴ Pro W3" charset="0"/>
            <a:ea typeface="ヒラギノ角ゴ Pro W3" charset="0"/>
            <a:cs typeface="ヒラギノ角ゴ Pro W3" charset="0"/>
            <a:sym typeface="ヒラギノ角ゴ Pro W3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ja-JP" sz="4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ヒラギノ角ゴ Pro W3" charset="0"/>
            <a:ea typeface="ヒラギノ角ゴ Pro W3" charset="0"/>
            <a:cs typeface="ヒラギノ角ゴ Pro W3" charset="0"/>
            <a:sym typeface="ヒラギノ角ゴ Pro W3" charset="0"/>
          </a:defRPr>
        </a:defPPr>
      </a:lstStyle>
    </a:lnDef>
  </a:objectDefaults>
  <a:extraClrSchemeLst>
    <a:extraClrScheme>
      <a:clrScheme name="Default - 1_タイトル スライド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334</TotalTime>
  <Pages>0</Pages>
  <Words>226</Words>
  <Characters>0</Characters>
  <Application>Microsoft Office PowerPoint</Application>
  <PresentationFormat>ユーザー設定</PresentationFormat>
  <Lines>0</Lines>
  <Paragraphs>53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4" baseType="lpstr">
      <vt:lpstr>HGP創英角ｺﾞｼｯｸUB</vt:lpstr>
      <vt:lpstr>HGP明朝E</vt:lpstr>
      <vt:lpstr>HGS明朝E</vt:lpstr>
      <vt:lpstr>HG丸ｺﾞｼｯｸM-PRO</vt:lpstr>
      <vt:lpstr>Lucida Grande</vt:lpstr>
      <vt:lpstr>ヒラギノ角ゴ Pro W3</vt:lpstr>
      <vt:lpstr>ヒラギノ角ゴ ProN W3</vt:lpstr>
      <vt:lpstr>メイリオ</vt:lpstr>
      <vt:lpstr>Arial</vt:lpstr>
      <vt:lpstr>Calibri</vt:lpstr>
      <vt:lpstr>Times New Roman</vt:lpstr>
      <vt:lpstr>Default - 1_タイトル スライド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YURICO</dc:creator>
  <cp:lastModifiedBy>wellenetz</cp:lastModifiedBy>
  <cp:revision>51</cp:revision>
  <cp:lastPrinted>2014-06-30T08:59:35Z</cp:lastPrinted>
  <dcterms:modified xsi:type="dcterms:W3CDTF">2018-01-31T02:12:45Z</dcterms:modified>
</cp:coreProperties>
</file>