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9" r:id="rId2"/>
    <p:sldId id="260" r:id="rId3"/>
  </p:sldIdLst>
  <p:sldSz cx="7772400" cy="10896600"/>
  <p:notesSz cx="6742113" cy="9872663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5pPr>
    <a:lvl6pPr marL="2286000" algn="l" defTabSz="457200" rtl="0" eaLnBrk="1" latinLnBrk="0" hangingPunct="1"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6pPr>
    <a:lvl7pPr marL="2743200" algn="l" defTabSz="457200" rtl="0" eaLnBrk="1" latinLnBrk="0" hangingPunct="1"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7pPr>
    <a:lvl8pPr marL="3200400" algn="l" defTabSz="457200" rtl="0" eaLnBrk="1" latinLnBrk="0" hangingPunct="1"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8pPr>
    <a:lvl9pPr marL="3657600" algn="l" defTabSz="457200" rtl="0" eaLnBrk="1" latinLnBrk="0" hangingPunct="1"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3432">
          <p15:clr>
            <a:srgbClr val="A4A3A4"/>
          </p15:clr>
        </p15:guide>
        <p15:guide id="2" pos="244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06619F"/>
    <a:srgbClr val="0068B7"/>
    <a:srgbClr val="E6452C"/>
    <a:srgbClr val="49A83F"/>
    <a:srgbClr val="6DBEBE"/>
    <a:srgbClr val="0A64A1"/>
    <a:srgbClr val="661930"/>
    <a:srgbClr val="6600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146" autoAdjust="0"/>
  </p:normalViewPr>
  <p:slideViewPr>
    <p:cSldViewPr snapToGrid="0">
      <p:cViewPr varScale="1">
        <p:scale>
          <a:sx n="77" d="100"/>
          <a:sy n="77" d="100"/>
        </p:scale>
        <p:origin x="2076" y="120"/>
      </p:cViewPr>
      <p:guideLst>
        <p:guide orient="horz" pos="3432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71550" y="1782763"/>
            <a:ext cx="5829300" cy="3794125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971550" y="5722938"/>
            <a:ext cx="5829300" cy="263048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4813688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579438"/>
            <a:ext cx="6702425" cy="210661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534988" y="2900363"/>
            <a:ext cx="6702425" cy="691356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07218470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562600" y="579438"/>
            <a:ext cx="1674813" cy="9234487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534988" y="579438"/>
            <a:ext cx="4875212" cy="923448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99414020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77968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579438"/>
            <a:ext cx="6702425" cy="210661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34988" y="2900363"/>
            <a:ext cx="6702425" cy="69135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6756480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0225" y="2716213"/>
            <a:ext cx="6704013" cy="4532312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0225" y="7291388"/>
            <a:ext cx="6704013" cy="23844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76142192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579438"/>
            <a:ext cx="6702425" cy="210661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534988" y="2900363"/>
            <a:ext cx="3275012" cy="69135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962400" y="2900363"/>
            <a:ext cx="3275013" cy="69135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31783387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579438"/>
            <a:ext cx="6704012" cy="210661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988" y="2671763"/>
            <a:ext cx="3287712" cy="13081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34988" y="3979863"/>
            <a:ext cx="3287712" cy="58547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935413" y="2671763"/>
            <a:ext cx="3303587" cy="13081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935413" y="3979863"/>
            <a:ext cx="3303587" cy="58547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575315127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579438"/>
            <a:ext cx="6702425" cy="210661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027069975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4528233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727075"/>
            <a:ext cx="2506662" cy="2541588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303588" y="1568450"/>
            <a:ext cx="3935412" cy="77438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34988" y="3268663"/>
            <a:ext cx="2506662" cy="605631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020965809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727075"/>
            <a:ext cx="2506662" cy="2541588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303588" y="1568450"/>
            <a:ext cx="3935412" cy="77438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 smtClean="0">
              <a:sym typeface="Calibri" panose="020F0502020204030204" pitchFamily="34" charset="0"/>
            </a:endParaRP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34988" y="3268663"/>
            <a:ext cx="2506662" cy="605631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773252247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/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700" kern="1200">
          <a:solidFill>
            <a:schemeClr val="tx1"/>
          </a:solidFill>
          <a:latin typeface="+mj-lt"/>
          <a:ea typeface="+mj-ea"/>
          <a:cs typeface="+mj-cs"/>
          <a:sym typeface="Lucida Grande" charset="0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9pPr>
    </p:titleStyle>
    <p:bodyStyle>
      <a:lvl1pPr marL="193675" indent="-193675" algn="l" rtl="0" eaLnBrk="0" fontAlgn="base" hangingPunct="0">
        <a:lnSpc>
          <a:spcPct val="90000"/>
        </a:lnSpc>
        <a:spcBef>
          <a:spcPts val="800"/>
        </a:spcBef>
        <a:spcAft>
          <a:spcPct val="0"/>
        </a:spcAft>
        <a:buClr>
          <a:srgbClr val="000000"/>
        </a:buClr>
        <a:buSzPct val="100000"/>
        <a:buFont typeface="Arial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1pPr>
      <a:lvl2pPr marL="582613" indent="-195263" algn="l" rtl="0" eaLnBrk="0" fontAlgn="base" hangingPunct="0">
        <a:lnSpc>
          <a:spcPct val="90000"/>
        </a:lnSpc>
        <a:spcBef>
          <a:spcPts val="400"/>
        </a:spcBef>
        <a:spcAft>
          <a:spcPct val="0"/>
        </a:spcAft>
        <a:buClr>
          <a:srgbClr val="000000"/>
        </a:buClr>
        <a:buSzPct val="100000"/>
        <a:buFont typeface="Arial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2pPr>
      <a:lvl3pPr marL="971550" indent="-195263" algn="l" rtl="0" eaLnBrk="0" fontAlgn="base" hangingPunct="0">
        <a:lnSpc>
          <a:spcPct val="90000"/>
        </a:lnSpc>
        <a:spcBef>
          <a:spcPts val="400"/>
        </a:spcBef>
        <a:spcAft>
          <a:spcPct val="0"/>
        </a:spcAft>
        <a:buClr>
          <a:srgbClr val="000000"/>
        </a:buClr>
        <a:buSzPct val="100000"/>
        <a:buFont typeface="Arial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3pPr>
      <a:lvl4pPr marL="1360488" indent="-195263" algn="l" rtl="0" eaLnBrk="0" fontAlgn="base" hangingPunct="0">
        <a:lnSpc>
          <a:spcPct val="90000"/>
        </a:lnSpc>
        <a:spcBef>
          <a:spcPts val="400"/>
        </a:spcBef>
        <a:spcAft>
          <a:spcPct val="0"/>
        </a:spcAft>
        <a:buClr>
          <a:srgbClr val="000000"/>
        </a:buClr>
        <a:buSzPct val="100000"/>
        <a:buFont typeface="Arial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4pPr>
      <a:lvl5pPr marL="1747838" indent="-193675" algn="l" rtl="0" eaLnBrk="0" fontAlgn="base" hangingPunct="0">
        <a:lnSpc>
          <a:spcPct val="90000"/>
        </a:lnSpc>
        <a:spcBef>
          <a:spcPts val="400"/>
        </a:spcBef>
        <a:spcAft>
          <a:spcPct val="0"/>
        </a:spcAft>
        <a:buClr>
          <a:srgbClr val="000000"/>
        </a:buClr>
        <a:buSzPct val="100000"/>
        <a:buFont typeface="Arial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2400" cy="10896600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367" tIns="45683" rIns="91367" bIns="4568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06" y="107840"/>
            <a:ext cx="7556588" cy="1068092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367" tIns="45683" rIns="91367" bIns="4568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15" y="179205"/>
            <a:ext cx="7413771" cy="10538190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367" tIns="45683" rIns="91367" bIns="4568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362" y="7230040"/>
            <a:ext cx="7539132" cy="22202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596" y="10178195"/>
            <a:ext cx="7342364" cy="33304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15" y="4984430"/>
            <a:ext cx="7773987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4701" y="2954500"/>
            <a:ext cx="3981412" cy="190147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91367" tIns="45683" rIns="91367" bIns="45683"/>
          <a:lstStyle/>
          <a:p>
            <a:pPr defTabSz="1016774"/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6774"/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6774"/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4701" y="5204867"/>
            <a:ext cx="3981412" cy="18998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91367" tIns="45683" rIns="91367" bIns="45683"/>
          <a:lstStyle/>
          <a:p>
            <a:pPr defTabSz="1016774"/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6774"/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6774"/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4701" y="7590035"/>
            <a:ext cx="3981412" cy="2389926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91367" tIns="45683" rIns="91367" bIns="45683"/>
          <a:lstStyle/>
          <a:p>
            <a:pPr defTabSz="1016774"/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6900" y="1003864"/>
            <a:ext cx="6093511" cy="1171967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367" tIns="45683" rIns="91367" bIns="45683" anchor="ctr"/>
          <a:lstStyle/>
          <a:p>
            <a:pPr defTabSz="1016774"/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6774"/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6774"/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2409371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990" y="1"/>
            <a:ext cx="7772400" cy="10909539"/>
          </a:xfrm>
          <a:prstGeom prst="rect">
            <a:avLst/>
          </a:prstGeom>
        </p:spPr>
      </p:pic>
      <p:grpSp>
        <p:nvGrpSpPr>
          <p:cNvPr id="22" name="Group 4"/>
          <p:cNvGrpSpPr>
            <a:grpSpLocks noChangeAspect="1"/>
          </p:cNvGrpSpPr>
          <p:nvPr/>
        </p:nvGrpSpPr>
        <p:grpSpPr bwMode="auto">
          <a:xfrm>
            <a:off x="4294002" y="627236"/>
            <a:ext cx="2497138" cy="6045200"/>
            <a:chOff x="1346" y="2006"/>
            <a:chExt cx="1573" cy="3808"/>
          </a:xfrm>
        </p:grpSpPr>
        <p:sp>
          <p:nvSpPr>
            <p:cNvPr id="23" name="AutoShape 3"/>
            <p:cNvSpPr>
              <a:spLocks noChangeAspect="1" noChangeArrowheads="1" noTextEdit="1"/>
            </p:cNvSpPr>
            <p:nvPr/>
          </p:nvSpPr>
          <p:spPr bwMode="auto">
            <a:xfrm>
              <a:off x="1346" y="2006"/>
              <a:ext cx="1573" cy="380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4" name="Rectangle 5"/>
            <p:cNvSpPr>
              <a:spLocks noChangeArrowheads="1"/>
            </p:cNvSpPr>
            <p:nvPr/>
          </p:nvSpPr>
          <p:spPr bwMode="auto">
            <a:xfrm>
              <a:off x="2133" y="2042"/>
              <a:ext cx="748" cy="746"/>
            </a:xfrm>
            <a:prstGeom prst="rect">
              <a:avLst/>
            </a:prstGeom>
            <a:solidFill>
              <a:srgbClr val="FFFFFF"/>
            </a:solidFill>
            <a:ln w="114300" cap="flat">
              <a:solidFill>
                <a:srgbClr val="0068B7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5" name="Rectangle 6"/>
            <p:cNvSpPr>
              <a:spLocks noChangeArrowheads="1"/>
            </p:cNvSpPr>
            <p:nvPr/>
          </p:nvSpPr>
          <p:spPr bwMode="auto">
            <a:xfrm>
              <a:off x="2133" y="2788"/>
              <a:ext cx="748" cy="746"/>
            </a:xfrm>
            <a:prstGeom prst="rect">
              <a:avLst/>
            </a:prstGeom>
            <a:solidFill>
              <a:srgbClr val="FFFFFF"/>
            </a:solidFill>
            <a:ln w="114300" cap="flat">
              <a:solidFill>
                <a:srgbClr val="0068B7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6" name="Rectangle 7"/>
            <p:cNvSpPr>
              <a:spLocks noChangeArrowheads="1"/>
            </p:cNvSpPr>
            <p:nvPr/>
          </p:nvSpPr>
          <p:spPr bwMode="auto">
            <a:xfrm>
              <a:off x="2133" y="3534"/>
              <a:ext cx="748" cy="748"/>
            </a:xfrm>
            <a:prstGeom prst="rect">
              <a:avLst/>
            </a:prstGeom>
            <a:solidFill>
              <a:srgbClr val="FFFFFF"/>
            </a:solidFill>
            <a:ln w="114300" cap="flat">
              <a:solidFill>
                <a:srgbClr val="0068B7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7" name="Rectangle 8"/>
            <p:cNvSpPr>
              <a:spLocks noChangeArrowheads="1"/>
            </p:cNvSpPr>
            <p:nvPr/>
          </p:nvSpPr>
          <p:spPr bwMode="auto">
            <a:xfrm>
              <a:off x="2133" y="4282"/>
              <a:ext cx="748" cy="746"/>
            </a:xfrm>
            <a:prstGeom prst="rect">
              <a:avLst/>
            </a:prstGeom>
            <a:solidFill>
              <a:srgbClr val="FFFFFF"/>
            </a:solidFill>
            <a:ln w="114300" cap="flat">
              <a:solidFill>
                <a:srgbClr val="0068B7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8" name="Rectangle 9"/>
            <p:cNvSpPr>
              <a:spLocks noChangeArrowheads="1"/>
            </p:cNvSpPr>
            <p:nvPr/>
          </p:nvSpPr>
          <p:spPr bwMode="auto">
            <a:xfrm>
              <a:off x="1386" y="2788"/>
              <a:ext cx="747" cy="746"/>
            </a:xfrm>
            <a:prstGeom prst="rect">
              <a:avLst/>
            </a:prstGeom>
            <a:solidFill>
              <a:srgbClr val="FFFFFF"/>
            </a:solidFill>
            <a:ln w="114300" cap="flat">
              <a:solidFill>
                <a:srgbClr val="0068B7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29" name="Rectangle 10"/>
            <p:cNvSpPr>
              <a:spLocks noChangeArrowheads="1"/>
            </p:cNvSpPr>
            <p:nvPr/>
          </p:nvSpPr>
          <p:spPr bwMode="auto">
            <a:xfrm>
              <a:off x="1386" y="3534"/>
              <a:ext cx="747" cy="748"/>
            </a:xfrm>
            <a:prstGeom prst="rect">
              <a:avLst/>
            </a:prstGeom>
            <a:solidFill>
              <a:srgbClr val="FFFFFF"/>
            </a:solidFill>
            <a:ln w="114300" cap="flat">
              <a:solidFill>
                <a:srgbClr val="0068B7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0" name="Rectangle 11"/>
            <p:cNvSpPr>
              <a:spLocks noChangeArrowheads="1"/>
            </p:cNvSpPr>
            <p:nvPr/>
          </p:nvSpPr>
          <p:spPr bwMode="auto">
            <a:xfrm>
              <a:off x="1386" y="4282"/>
              <a:ext cx="747" cy="746"/>
            </a:xfrm>
            <a:prstGeom prst="rect">
              <a:avLst/>
            </a:prstGeom>
            <a:solidFill>
              <a:srgbClr val="FFFFFF"/>
            </a:solidFill>
            <a:ln w="114300" cap="flat">
              <a:solidFill>
                <a:srgbClr val="0068B7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1" name="Rectangle 12"/>
            <p:cNvSpPr>
              <a:spLocks noChangeArrowheads="1"/>
            </p:cNvSpPr>
            <p:nvPr/>
          </p:nvSpPr>
          <p:spPr bwMode="auto">
            <a:xfrm>
              <a:off x="1386" y="5028"/>
              <a:ext cx="747" cy="746"/>
            </a:xfrm>
            <a:prstGeom prst="rect">
              <a:avLst/>
            </a:prstGeom>
            <a:solidFill>
              <a:srgbClr val="FFFFFF"/>
            </a:solidFill>
            <a:ln w="114300" cap="flat">
              <a:solidFill>
                <a:srgbClr val="0068B7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2" name="Freeform 13"/>
            <p:cNvSpPr>
              <a:spLocks/>
            </p:cNvSpPr>
            <p:nvPr/>
          </p:nvSpPr>
          <p:spPr bwMode="auto">
            <a:xfrm>
              <a:off x="1507" y="2915"/>
              <a:ext cx="501" cy="482"/>
            </a:xfrm>
            <a:custGeom>
              <a:avLst/>
              <a:gdLst>
                <a:gd name="T0" fmla="*/ 0 w 251"/>
                <a:gd name="T1" fmla="*/ 88 h 242"/>
                <a:gd name="T2" fmla="*/ 0 w 251"/>
                <a:gd name="T3" fmla="*/ 43 h 242"/>
                <a:gd name="T4" fmla="*/ 43 w 251"/>
                <a:gd name="T5" fmla="*/ 42 h 242"/>
                <a:gd name="T6" fmla="*/ 43 w 251"/>
                <a:gd name="T7" fmla="*/ 0 h 242"/>
                <a:gd name="T8" fmla="*/ 98 w 251"/>
                <a:gd name="T9" fmla="*/ 0 h 242"/>
                <a:gd name="T10" fmla="*/ 98 w 251"/>
                <a:gd name="T11" fmla="*/ 40 h 242"/>
                <a:gd name="T12" fmla="*/ 251 w 251"/>
                <a:gd name="T13" fmla="*/ 36 h 242"/>
                <a:gd name="T14" fmla="*/ 251 w 251"/>
                <a:gd name="T15" fmla="*/ 82 h 242"/>
                <a:gd name="T16" fmla="*/ 251 w 251"/>
                <a:gd name="T17" fmla="*/ 82 h 242"/>
                <a:gd name="T18" fmla="*/ 220 w 251"/>
                <a:gd name="T19" fmla="*/ 128 h 242"/>
                <a:gd name="T20" fmla="*/ 178 w 251"/>
                <a:gd name="T21" fmla="*/ 157 h 242"/>
                <a:gd name="T22" fmla="*/ 143 w 251"/>
                <a:gd name="T23" fmla="*/ 172 h 242"/>
                <a:gd name="T24" fmla="*/ 127 w 251"/>
                <a:gd name="T25" fmla="*/ 176 h 242"/>
                <a:gd name="T26" fmla="*/ 127 w 251"/>
                <a:gd name="T27" fmla="*/ 130 h 242"/>
                <a:gd name="T28" fmla="*/ 136 w 251"/>
                <a:gd name="T29" fmla="*/ 127 h 242"/>
                <a:gd name="T30" fmla="*/ 155 w 251"/>
                <a:gd name="T31" fmla="*/ 119 h 242"/>
                <a:gd name="T32" fmla="*/ 176 w 251"/>
                <a:gd name="T33" fmla="*/ 105 h 242"/>
                <a:gd name="T34" fmla="*/ 192 w 251"/>
                <a:gd name="T35" fmla="*/ 83 h 242"/>
                <a:gd name="T36" fmla="*/ 98 w 251"/>
                <a:gd name="T37" fmla="*/ 86 h 242"/>
                <a:gd name="T38" fmla="*/ 97 w 251"/>
                <a:gd name="T39" fmla="*/ 134 h 242"/>
                <a:gd name="T40" fmla="*/ 98 w 251"/>
                <a:gd name="T41" fmla="*/ 170 h 242"/>
                <a:gd name="T42" fmla="*/ 102 w 251"/>
                <a:gd name="T43" fmla="*/ 184 h 242"/>
                <a:gd name="T44" fmla="*/ 111 w 251"/>
                <a:gd name="T45" fmla="*/ 193 h 242"/>
                <a:gd name="T46" fmla="*/ 137 w 251"/>
                <a:gd name="T47" fmla="*/ 196 h 242"/>
                <a:gd name="T48" fmla="*/ 174 w 251"/>
                <a:gd name="T49" fmla="*/ 196 h 242"/>
                <a:gd name="T50" fmla="*/ 209 w 251"/>
                <a:gd name="T51" fmla="*/ 195 h 242"/>
                <a:gd name="T52" fmla="*/ 235 w 251"/>
                <a:gd name="T53" fmla="*/ 193 h 242"/>
                <a:gd name="T54" fmla="*/ 246 w 251"/>
                <a:gd name="T55" fmla="*/ 192 h 242"/>
                <a:gd name="T56" fmla="*/ 246 w 251"/>
                <a:gd name="T57" fmla="*/ 240 h 242"/>
                <a:gd name="T58" fmla="*/ 229 w 251"/>
                <a:gd name="T59" fmla="*/ 240 h 242"/>
                <a:gd name="T60" fmla="*/ 188 w 251"/>
                <a:gd name="T61" fmla="*/ 242 h 242"/>
                <a:gd name="T62" fmla="*/ 131 w 251"/>
                <a:gd name="T63" fmla="*/ 241 h 242"/>
                <a:gd name="T64" fmla="*/ 69 w 251"/>
                <a:gd name="T65" fmla="*/ 227 h 242"/>
                <a:gd name="T66" fmla="*/ 44 w 251"/>
                <a:gd name="T67" fmla="*/ 180 h 242"/>
                <a:gd name="T68" fmla="*/ 43 w 251"/>
                <a:gd name="T69" fmla="*/ 136 h 242"/>
                <a:gd name="T70" fmla="*/ 42 w 251"/>
                <a:gd name="T71" fmla="*/ 87 h 242"/>
                <a:gd name="T72" fmla="*/ 0 w 251"/>
                <a:gd name="T73" fmla="*/ 88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251" h="242">
                  <a:moveTo>
                    <a:pt x="0" y="88"/>
                  </a:moveTo>
                  <a:cubicBezTo>
                    <a:pt x="0" y="43"/>
                    <a:pt x="0" y="43"/>
                    <a:pt x="0" y="43"/>
                  </a:cubicBezTo>
                  <a:cubicBezTo>
                    <a:pt x="43" y="42"/>
                    <a:pt x="43" y="42"/>
                    <a:pt x="43" y="42"/>
                  </a:cubicBezTo>
                  <a:cubicBezTo>
                    <a:pt x="43" y="0"/>
                    <a:pt x="43" y="0"/>
                    <a:pt x="43" y="0"/>
                  </a:cubicBezTo>
                  <a:cubicBezTo>
                    <a:pt x="98" y="0"/>
                    <a:pt x="98" y="0"/>
                    <a:pt x="98" y="0"/>
                  </a:cubicBezTo>
                  <a:cubicBezTo>
                    <a:pt x="98" y="40"/>
                    <a:pt x="98" y="40"/>
                    <a:pt x="98" y="40"/>
                  </a:cubicBezTo>
                  <a:cubicBezTo>
                    <a:pt x="251" y="36"/>
                    <a:pt x="251" y="36"/>
                    <a:pt x="251" y="36"/>
                  </a:cubicBezTo>
                  <a:cubicBezTo>
                    <a:pt x="251" y="82"/>
                    <a:pt x="251" y="82"/>
                    <a:pt x="251" y="82"/>
                  </a:cubicBezTo>
                  <a:cubicBezTo>
                    <a:pt x="251" y="82"/>
                    <a:pt x="251" y="82"/>
                    <a:pt x="251" y="82"/>
                  </a:cubicBezTo>
                  <a:cubicBezTo>
                    <a:pt x="245" y="100"/>
                    <a:pt x="234" y="116"/>
                    <a:pt x="220" y="128"/>
                  </a:cubicBezTo>
                  <a:cubicBezTo>
                    <a:pt x="206" y="140"/>
                    <a:pt x="192" y="150"/>
                    <a:pt x="178" y="157"/>
                  </a:cubicBezTo>
                  <a:cubicBezTo>
                    <a:pt x="164" y="164"/>
                    <a:pt x="152" y="169"/>
                    <a:pt x="143" y="172"/>
                  </a:cubicBezTo>
                  <a:cubicBezTo>
                    <a:pt x="133" y="175"/>
                    <a:pt x="128" y="176"/>
                    <a:pt x="127" y="176"/>
                  </a:cubicBezTo>
                  <a:cubicBezTo>
                    <a:pt x="127" y="130"/>
                    <a:pt x="127" y="130"/>
                    <a:pt x="127" y="130"/>
                  </a:cubicBezTo>
                  <a:cubicBezTo>
                    <a:pt x="128" y="130"/>
                    <a:pt x="130" y="129"/>
                    <a:pt x="136" y="127"/>
                  </a:cubicBezTo>
                  <a:cubicBezTo>
                    <a:pt x="141" y="126"/>
                    <a:pt x="148" y="123"/>
                    <a:pt x="155" y="119"/>
                  </a:cubicBezTo>
                  <a:cubicBezTo>
                    <a:pt x="163" y="115"/>
                    <a:pt x="170" y="111"/>
                    <a:pt x="176" y="105"/>
                  </a:cubicBezTo>
                  <a:cubicBezTo>
                    <a:pt x="182" y="99"/>
                    <a:pt x="188" y="92"/>
                    <a:pt x="192" y="83"/>
                  </a:cubicBezTo>
                  <a:cubicBezTo>
                    <a:pt x="98" y="86"/>
                    <a:pt x="98" y="86"/>
                    <a:pt x="98" y="86"/>
                  </a:cubicBezTo>
                  <a:cubicBezTo>
                    <a:pt x="97" y="104"/>
                    <a:pt x="97" y="120"/>
                    <a:pt x="97" y="134"/>
                  </a:cubicBezTo>
                  <a:cubicBezTo>
                    <a:pt x="97" y="147"/>
                    <a:pt x="97" y="160"/>
                    <a:pt x="98" y="170"/>
                  </a:cubicBezTo>
                  <a:cubicBezTo>
                    <a:pt x="99" y="175"/>
                    <a:pt x="100" y="180"/>
                    <a:pt x="102" y="184"/>
                  </a:cubicBezTo>
                  <a:cubicBezTo>
                    <a:pt x="103" y="187"/>
                    <a:pt x="107" y="190"/>
                    <a:pt x="111" y="193"/>
                  </a:cubicBezTo>
                  <a:cubicBezTo>
                    <a:pt x="116" y="195"/>
                    <a:pt x="125" y="196"/>
                    <a:pt x="137" y="196"/>
                  </a:cubicBezTo>
                  <a:cubicBezTo>
                    <a:pt x="149" y="197"/>
                    <a:pt x="162" y="197"/>
                    <a:pt x="174" y="196"/>
                  </a:cubicBezTo>
                  <a:cubicBezTo>
                    <a:pt x="187" y="196"/>
                    <a:pt x="198" y="195"/>
                    <a:pt x="209" y="195"/>
                  </a:cubicBezTo>
                  <a:cubicBezTo>
                    <a:pt x="220" y="194"/>
                    <a:pt x="229" y="194"/>
                    <a:pt x="235" y="193"/>
                  </a:cubicBezTo>
                  <a:cubicBezTo>
                    <a:pt x="242" y="193"/>
                    <a:pt x="245" y="192"/>
                    <a:pt x="246" y="192"/>
                  </a:cubicBezTo>
                  <a:cubicBezTo>
                    <a:pt x="246" y="240"/>
                    <a:pt x="246" y="240"/>
                    <a:pt x="246" y="240"/>
                  </a:cubicBezTo>
                  <a:cubicBezTo>
                    <a:pt x="245" y="240"/>
                    <a:pt x="240" y="240"/>
                    <a:pt x="229" y="240"/>
                  </a:cubicBezTo>
                  <a:cubicBezTo>
                    <a:pt x="218" y="241"/>
                    <a:pt x="204" y="241"/>
                    <a:pt x="188" y="242"/>
                  </a:cubicBezTo>
                  <a:cubicBezTo>
                    <a:pt x="171" y="242"/>
                    <a:pt x="153" y="242"/>
                    <a:pt x="131" y="241"/>
                  </a:cubicBezTo>
                  <a:cubicBezTo>
                    <a:pt x="105" y="241"/>
                    <a:pt x="84" y="236"/>
                    <a:pt x="69" y="227"/>
                  </a:cubicBezTo>
                  <a:cubicBezTo>
                    <a:pt x="54" y="219"/>
                    <a:pt x="46" y="203"/>
                    <a:pt x="44" y="180"/>
                  </a:cubicBezTo>
                  <a:cubicBezTo>
                    <a:pt x="44" y="164"/>
                    <a:pt x="43" y="150"/>
                    <a:pt x="43" y="136"/>
                  </a:cubicBezTo>
                  <a:cubicBezTo>
                    <a:pt x="43" y="121"/>
                    <a:pt x="42" y="105"/>
                    <a:pt x="42" y="87"/>
                  </a:cubicBezTo>
                  <a:lnTo>
                    <a:pt x="0" y="88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" name="Freeform 14"/>
            <p:cNvSpPr>
              <a:spLocks noEditPoints="1"/>
            </p:cNvSpPr>
            <p:nvPr/>
          </p:nvSpPr>
          <p:spPr bwMode="auto">
            <a:xfrm>
              <a:off x="1533" y="3689"/>
              <a:ext cx="457" cy="456"/>
            </a:xfrm>
            <a:custGeom>
              <a:avLst/>
              <a:gdLst>
                <a:gd name="T0" fmla="*/ 229 w 229"/>
                <a:gd name="T1" fmla="*/ 184 h 229"/>
                <a:gd name="T2" fmla="*/ 229 w 229"/>
                <a:gd name="T3" fmla="*/ 229 h 229"/>
                <a:gd name="T4" fmla="*/ 168 w 229"/>
                <a:gd name="T5" fmla="*/ 222 h 229"/>
                <a:gd name="T6" fmla="*/ 104 w 229"/>
                <a:gd name="T7" fmla="*/ 220 h 229"/>
                <a:gd name="T8" fmla="*/ 0 w 229"/>
                <a:gd name="T9" fmla="*/ 220 h 229"/>
                <a:gd name="T10" fmla="*/ 0 w 229"/>
                <a:gd name="T11" fmla="*/ 174 h 229"/>
                <a:gd name="T12" fmla="*/ 104 w 229"/>
                <a:gd name="T13" fmla="*/ 174 h 229"/>
                <a:gd name="T14" fmla="*/ 229 w 229"/>
                <a:gd name="T15" fmla="*/ 184 h 229"/>
                <a:gd name="T16" fmla="*/ 222 w 229"/>
                <a:gd name="T17" fmla="*/ 10 h 229"/>
                <a:gd name="T18" fmla="*/ 222 w 229"/>
                <a:gd name="T19" fmla="*/ 55 h 229"/>
                <a:gd name="T20" fmla="*/ 161 w 229"/>
                <a:gd name="T21" fmla="*/ 49 h 229"/>
                <a:gd name="T22" fmla="*/ 97 w 229"/>
                <a:gd name="T23" fmla="*/ 46 h 229"/>
                <a:gd name="T24" fmla="*/ 7 w 229"/>
                <a:gd name="T25" fmla="*/ 46 h 229"/>
                <a:gd name="T26" fmla="*/ 7 w 229"/>
                <a:gd name="T27" fmla="*/ 0 h 229"/>
                <a:gd name="T28" fmla="*/ 97 w 229"/>
                <a:gd name="T29" fmla="*/ 0 h 229"/>
                <a:gd name="T30" fmla="*/ 222 w 229"/>
                <a:gd name="T31" fmla="*/ 10 h 229"/>
                <a:gd name="T32" fmla="*/ 211 w 229"/>
                <a:gd name="T33" fmla="*/ 95 h 229"/>
                <a:gd name="T34" fmla="*/ 211 w 229"/>
                <a:gd name="T35" fmla="*/ 140 h 229"/>
                <a:gd name="T36" fmla="*/ 150 w 229"/>
                <a:gd name="T37" fmla="*/ 133 h 229"/>
                <a:gd name="T38" fmla="*/ 86 w 229"/>
                <a:gd name="T39" fmla="*/ 131 h 229"/>
                <a:gd name="T40" fmla="*/ 16 w 229"/>
                <a:gd name="T41" fmla="*/ 131 h 229"/>
                <a:gd name="T42" fmla="*/ 16 w 229"/>
                <a:gd name="T43" fmla="*/ 85 h 229"/>
                <a:gd name="T44" fmla="*/ 86 w 229"/>
                <a:gd name="T45" fmla="*/ 85 h 229"/>
                <a:gd name="T46" fmla="*/ 211 w 229"/>
                <a:gd name="T47" fmla="*/ 95 h 2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229" h="229">
                  <a:moveTo>
                    <a:pt x="229" y="184"/>
                  </a:moveTo>
                  <a:cubicBezTo>
                    <a:pt x="229" y="229"/>
                    <a:pt x="229" y="229"/>
                    <a:pt x="229" y="229"/>
                  </a:cubicBezTo>
                  <a:cubicBezTo>
                    <a:pt x="207" y="226"/>
                    <a:pt x="186" y="224"/>
                    <a:pt x="168" y="222"/>
                  </a:cubicBezTo>
                  <a:cubicBezTo>
                    <a:pt x="149" y="221"/>
                    <a:pt x="128" y="220"/>
                    <a:pt x="104" y="220"/>
                  </a:cubicBezTo>
                  <a:cubicBezTo>
                    <a:pt x="0" y="220"/>
                    <a:pt x="0" y="220"/>
                    <a:pt x="0" y="220"/>
                  </a:cubicBezTo>
                  <a:cubicBezTo>
                    <a:pt x="0" y="174"/>
                    <a:pt x="0" y="174"/>
                    <a:pt x="0" y="174"/>
                  </a:cubicBezTo>
                  <a:cubicBezTo>
                    <a:pt x="104" y="174"/>
                    <a:pt x="104" y="174"/>
                    <a:pt x="104" y="174"/>
                  </a:cubicBezTo>
                  <a:cubicBezTo>
                    <a:pt x="148" y="174"/>
                    <a:pt x="190" y="177"/>
                    <a:pt x="229" y="184"/>
                  </a:cubicBezTo>
                  <a:close/>
                  <a:moveTo>
                    <a:pt x="222" y="10"/>
                  </a:moveTo>
                  <a:cubicBezTo>
                    <a:pt x="222" y="55"/>
                    <a:pt x="222" y="55"/>
                    <a:pt x="222" y="55"/>
                  </a:cubicBezTo>
                  <a:cubicBezTo>
                    <a:pt x="200" y="52"/>
                    <a:pt x="180" y="50"/>
                    <a:pt x="161" y="49"/>
                  </a:cubicBezTo>
                  <a:cubicBezTo>
                    <a:pt x="142" y="47"/>
                    <a:pt x="121" y="46"/>
                    <a:pt x="97" y="46"/>
                  </a:cubicBezTo>
                  <a:cubicBezTo>
                    <a:pt x="7" y="46"/>
                    <a:pt x="7" y="46"/>
                    <a:pt x="7" y="46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97" y="0"/>
                    <a:pt x="97" y="0"/>
                    <a:pt x="97" y="0"/>
                  </a:cubicBezTo>
                  <a:cubicBezTo>
                    <a:pt x="141" y="0"/>
                    <a:pt x="183" y="3"/>
                    <a:pt x="222" y="10"/>
                  </a:cubicBezTo>
                  <a:close/>
                  <a:moveTo>
                    <a:pt x="211" y="95"/>
                  </a:moveTo>
                  <a:cubicBezTo>
                    <a:pt x="211" y="140"/>
                    <a:pt x="211" y="140"/>
                    <a:pt x="211" y="140"/>
                  </a:cubicBezTo>
                  <a:cubicBezTo>
                    <a:pt x="189" y="137"/>
                    <a:pt x="168" y="135"/>
                    <a:pt x="150" y="133"/>
                  </a:cubicBezTo>
                  <a:cubicBezTo>
                    <a:pt x="131" y="132"/>
                    <a:pt x="110" y="131"/>
                    <a:pt x="86" y="131"/>
                  </a:cubicBezTo>
                  <a:cubicBezTo>
                    <a:pt x="16" y="131"/>
                    <a:pt x="16" y="131"/>
                    <a:pt x="16" y="131"/>
                  </a:cubicBezTo>
                  <a:cubicBezTo>
                    <a:pt x="16" y="85"/>
                    <a:pt x="16" y="85"/>
                    <a:pt x="16" y="85"/>
                  </a:cubicBezTo>
                  <a:cubicBezTo>
                    <a:pt x="86" y="85"/>
                    <a:pt x="86" y="85"/>
                    <a:pt x="86" y="85"/>
                  </a:cubicBezTo>
                  <a:cubicBezTo>
                    <a:pt x="130" y="85"/>
                    <a:pt x="171" y="88"/>
                    <a:pt x="211" y="95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4" name="Freeform 15"/>
            <p:cNvSpPr>
              <a:spLocks/>
            </p:cNvSpPr>
            <p:nvPr/>
          </p:nvSpPr>
          <p:spPr bwMode="auto">
            <a:xfrm>
              <a:off x="1503" y="4409"/>
              <a:ext cx="511" cy="496"/>
            </a:xfrm>
            <a:custGeom>
              <a:avLst/>
              <a:gdLst>
                <a:gd name="T0" fmla="*/ 0 w 256"/>
                <a:gd name="T1" fmla="*/ 100 h 249"/>
                <a:gd name="T2" fmla="*/ 0 w 256"/>
                <a:gd name="T3" fmla="*/ 53 h 249"/>
                <a:gd name="T4" fmla="*/ 104 w 256"/>
                <a:gd name="T5" fmla="*/ 53 h 249"/>
                <a:gd name="T6" fmla="*/ 104 w 256"/>
                <a:gd name="T7" fmla="*/ 0 h 249"/>
                <a:gd name="T8" fmla="*/ 163 w 256"/>
                <a:gd name="T9" fmla="*/ 0 h 249"/>
                <a:gd name="T10" fmla="*/ 163 w 256"/>
                <a:gd name="T11" fmla="*/ 53 h 249"/>
                <a:gd name="T12" fmla="*/ 256 w 256"/>
                <a:gd name="T13" fmla="*/ 53 h 249"/>
                <a:gd name="T14" fmla="*/ 256 w 256"/>
                <a:gd name="T15" fmla="*/ 100 h 249"/>
                <a:gd name="T16" fmla="*/ 163 w 256"/>
                <a:gd name="T17" fmla="*/ 100 h 249"/>
                <a:gd name="T18" fmla="*/ 163 w 256"/>
                <a:gd name="T19" fmla="*/ 135 h 249"/>
                <a:gd name="T20" fmla="*/ 146 w 256"/>
                <a:gd name="T21" fmla="*/ 187 h 249"/>
                <a:gd name="T22" fmla="*/ 108 w 256"/>
                <a:gd name="T23" fmla="*/ 218 h 249"/>
                <a:gd name="T24" fmla="*/ 65 w 256"/>
                <a:gd name="T25" fmla="*/ 236 h 249"/>
                <a:gd name="T26" fmla="*/ 30 w 256"/>
                <a:gd name="T27" fmla="*/ 246 h 249"/>
                <a:gd name="T28" fmla="*/ 15 w 256"/>
                <a:gd name="T29" fmla="*/ 249 h 249"/>
                <a:gd name="T30" fmla="*/ 15 w 256"/>
                <a:gd name="T31" fmla="*/ 200 h 249"/>
                <a:gd name="T32" fmla="*/ 25 w 256"/>
                <a:gd name="T33" fmla="*/ 199 h 249"/>
                <a:gd name="T34" fmla="*/ 48 w 256"/>
                <a:gd name="T35" fmla="*/ 193 h 249"/>
                <a:gd name="T36" fmla="*/ 76 w 256"/>
                <a:gd name="T37" fmla="*/ 180 h 249"/>
                <a:gd name="T38" fmla="*/ 97 w 256"/>
                <a:gd name="T39" fmla="*/ 158 h 249"/>
                <a:gd name="T40" fmla="*/ 104 w 256"/>
                <a:gd name="T41" fmla="*/ 126 h 249"/>
                <a:gd name="T42" fmla="*/ 104 w 256"/>
                <a:gd name="T43" fmla="*/ 100 h 249"/>
                <a:gd name="T44" fmla="*/ 0 w 256"/>
                <a:gd name="T45" fmla="*/ 100 h 2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56" h="249">
                  <a:moveTo>
                    <a:pt x="0" y="100"/>
                  </a:moveTo>
                  <a:cubicBezTo>
                    <a:pt x="0" y="53"/>
                    <a:pt x="0" y="53"/>
                    <a:pt x="0" y="53"/>
                  </a:cubicBezTo>
                  <a:cubicBezTo>
                    <a:pt x="104" y="53"/>
                    <a:pt x="104" y="53"/>
                    <a:pt x="104" y="53"/>
                  </a:cubicBezTo>
                  <a:cubicBezTo>
                    <a:pt x="104" y="0"/>
                    <a:pt x="104" y="0"/>
                    <a:pt x="104" y="0"/>
                  </a:cubicBezTo>
                  <a:cubicBezTo>
                    <a:pt x="163" y="0"/>
                    <a:pt x="163" y="0"/>
                    <a:pt x="163" y="0"/>
                  </a:cubicBezTo>
                  <a:cubicBezTo>
                    <a:pt x="163" y="53"/>
                    <a:pt x="163" y="53"/>
                    <a:pt x="163" y="53"/>
                  </a:cubicBezTo>
                  <a:cubicBezTo>
                    <a:pt x="256" y="53"/>
                    <a:pt x="256" y="53"/>
                    <a:pt x="256" y="53"/>
                  </a:cubicBezTo>
                  <a:cubicBezTo>
                    <a:pt x="256" y="100"/>
                    <a:pt x="256" y="100"/>
                    <a:pt x="256" y="100"/>
                  </a:cubicBezTo>
                  <a:cubicBezTo>
                    <a:pt x="163" y="100"/>
                    <a:pt x="163" y="100"/>
                    <a:pt x="163" y="100"/>
                  </a:cubicBezTo>
                  <a:cubicBezTo>
                    <a:pt x="163" y="135"/>
                    <a:pt x="163" y="135"/>
                    <a:pt x="163" y="135"/>
                  </a:cubicBezTo>
                  <a:cubicBezTo>
                    <a:pt x="163" y="156"/>
                    <a:pt x="157" y="174"/>
                    <a:pt x="146" y="187"/>
                  </a:cubicBezTo>
                  <a:cubicBezTo>
                    <a:pt x="135" y="200"/>
                    <a:pt x="122" y="210"/>
                    <a:pt x="108" y="218"/>
                  </a:cubicBezTo>
                  <a:cubicBezTo>
                    <a:pt x="94" y="226"/>
                    <a:pt x="80" y="232"/>
                    <a:pt x="65" y="236"/>
                  </a:cubicBezTo>
                  <a:cubicBezTo>
                    <a:pt x="51" y="241"/>
                    <a:pt x="39" y="244"/>
                    <a:pt x="30" y="246"/>
                  </a:cubicBezTo>
                  <a:cubicBezTo>
                    <a:pt x="20" y="248"/>
                    <a:pt x="15" y="249"/>
                    <a:pt x="15" y="249"/>
                  </a:cubicBezTo>
                  <a:cubicBezTo>
                    <a:pt x="15" y="200"/>
                    <a:pt x="15" y="200"/>
                    <a:pt x="15" y="200"/>
                  </a:cubicBezTo>
                  <a:cubicBezTo>
                    <a:pt x="15" y="200"/>
                    <a:pt x="18" y="200"/>
                    <a:pt x="25" y="199"/>
                  </a:cubicBezTo>
                  <a:cubicBezTo>
                    <a:pt x="31" y="197"/>
                    <a:pt x="39" y="195"/>
                    <a:pt x="48" y="193"/>
                  </a:cubicBezTo>
                  <a:cubicBezTo>
                    <a:pt x="57" y="190"/>
                    <a:pt x="66" y="185"/>
                    <a:pt x="76" y="180"/>
                  </a:cubicBezTo>
                  <a:cubicBezTo>
                    <a:pt x="85" y="174"/>
                    <a:pt x="92" y="167"/>
                    <a:pt x="97" y="158"/>
                  </a:cubicBezTo>
                  <a:cubicBezTo>
                    <a:pt x="102" y="149"/>
                    <a:pt x="104" y="138"/>
                    <a:pt x="104" y="126"/>
                  </a:cubicBezTo>
                  <a:cubicBezTo>
                    <a:pt x="104" y="100"/>
                    <a:pt x="104" y="100"/>
                    <a:pt x="104" y="100"/>
                  </a:cubicBezTo>
                  <a:lnTo>
                    <a:pt x="0" y="10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5" name="Freeform 16"/>
            <p:cNvSpPr>
              <a:spLocks noEditPoints="1"/>
            </p:cNvSpPr>
            <p:nvPr/>
          </p:nvSpPr>
          <p:spPr bwMode="auto">
            <a:xfrm>
              <a:off x="2229" y="2133"/>
              <a:ext cx="556" cy="559"/>
            </a:xfrm>
            <a:custGeom>
              <a:avLst/>
              <a:gdLst>
                <a:gd name="T0" fmla="*/ 78 w 279"/>
                <a:gd name="T1" fmla="*/ 54 h 281"/>
                <a:gd name="T2" fmla="*/ 152 w 279"/>
                <a:gd name="T3" fmla="*/ 48 h 281"/>
                <a:gd name="T4" fmla="*/ 108 w 279"/>
                <a:gd name="T5" fmla="*/ 70 h 281"/>
                <a:gd name="T6" fmla="*/ 122 w 279"/>
                <a:gd name="T7" fmla="*/ 0 h 281"/>
                <a:gd name="T8" fmla="*/ 160 w 279"/>
                <a:gd name="T9" fmla="*/ 15 h 281"/>
                <a:gd name="T10" fmla="*/ 270 w 279"/>
                <a:gd name="T11" fmla="*/ 48 h 281"/>
                <a:gd name="T12" fmla="*/ 208 w 279"/>
                <a:gd name="T13" fmla="*/ 61 h 281"/>
                <a:gd name="T14" fmla="*/ 197 w 279"/>
                <a:gd name="T15" fmla="*/ 48 h 281"/>
                <a:gd name="T16" fmla="*/ 279 w 279"/>
                <a:gd name="T17" fmla="*/ 95 h 281"/>
                <a:gd name="T18" fmla="*/ 257 w 279"/>
                <a:gd name="T19" fmla="*/ 128 h 281"/>
                <a:gd name="T20" fmla="*/ 250 w 279"/>
                <a:gd name="T21" fmla="*/ 229 h 281"/>
                <a:gd name="T22" fmla="*/ 279 w 279"/>
                <a:gd name="T23" fmla="*/ 250 h 281"/>
                <a:gd name="T24" fmla="*/ 162 w 279"/>
                <a:gd name="T25" fmla="*/ 244 h 281"/>
                <a:gd name="T26" fmla="*/ 110 w 279"/>
                <a:gd name="T27" fmla="*/ 229 h 281"/>
                <a:gd name="T28" fmla="*/ 17 w 279"/>
                <a:gd name="T29" fmla="*/ 279 h 281"/>
                <a:gd name="T30" fmla="*/ 64 w 279"/>
                <a:gd name="T31" fmla="*/ 229 h 281"/>
                <a:gd name="T32" fmla="*/ 30 w 279"/>
                <a:gd name="T33" fmla="*/ 115 h 281"/>
                <a:gd name="T34" fmla="*/ 0 w 279"/>
                <a:gd name="T35" fmla="*/ 85 h 281"/>
                <a:gd name="T36" fmla="*/ 5 w 279"/>
                <a:gd name="T37" fmla="*/ 38 h 281"/>
                <a:gd name="T38" fmla="*/ 81 w 279"/>
                <a:gd name="T39" fmla="*/ 27 h 281"/>
                <a:gd name="T40" fmla="*/ 75 w 279"/>
                <a:gd name="T41" fmla="*/ 110 h 281"/>
                <a:gd name="T42" fmla="*/ 42 w 279"/>
                <a:gd name="T43" fmla="*/ 110 h 281"/>
                <a:gd name="T44" fmla="*/ 78 w 279"/>
                <a:gd name="T45" fmla="*/ 143 h 281"/>
                <a:gd name="T46" fmla="*/ 201 w 279"/>
                <a:gd name="T47" fmla="*/ 135 h 281"/>
                <a:gd name="T48" fmla="*/ 78 w 279"/>
                <a:gd name="T49" fmla="*/ 143 h 281"/>
                <a:gd name="T50" fmla="*/ 78 w 279"/>
                <a:gd name="T51" fmla="*/ 173 h 281"/>
                <a:gd name="T52" fmla="*/ 201 w 279"/>
                <a:gd name="T53" fmla="*/ 165 h 281"/>
                <a:gd name="T54" fmla="*/ 78 w 279"/>
                <a:gd name="T55" fmla="*/ 195 h 281"/>
                <a:gd name="T56" fmla="*/ 201 w 279"/>
                <a:gd name="T57" fmla="*/ 203 h 281"/>
                <a:gd name="T58" fmla="*/ 78 w 279"/>
                <a:gd name="T59" fmla="*/ 195 h 281"/>
                <a:gd name="T60" fmla="*/ 171 w 279"/>
                <a:gd name="T61" fmla="*/ 87 h 281"/>
                <a:gd name="T62" fmla="*/ 202 w 279"/>
                <a:gd name="T63" fmla="*/ 110 h 2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279" h="281">
                  <a:moveTo>
                    <a:pt x="0" y="85"/>
                  </a:moveTo>
                  <a:cubicBezTo>
                    <a:pt x="32" y="75"/>
                    <a:pt x="59" y="65"/>
                    <a:pt x="78" y="54"/>
                  </a:cubicBezTo>
                  <a:cubicBezTo>
                    <a:pt x="94" y="83"/>
                    <a:pt x="94" y="83"/>
                    <a:pt x="94" y="83"/>
                  </a:cubicBezTo>
                  <a:cubicBezTo>
                    <a:pt x="130" y="75"/>
                    <a:pt x="149" y="64"/>
                    <a:pt x="152" y="48"/>
                  </a:cubicBezTo>
                  <a:cubicBezTo>
                    <a:pt x="135" y="48"/>
                    <a:pt x="135" y="48"/>
                    <a:pt x="135" y="48"/>
                  </a:cubicBezTo>
                  <a:cubicBezTo>
                    <a:pt x="126" y="57"/>
                    <a:pt x="117" y="65"/>
                    <a:pt x="108" y="70"/>
                  </a:cubicBezTo>
                  <a:cubicBezTo>
                    <a:pt x="76" y="46"/>
                    <a:pt x="76" y="46"/>
                    <a:pt x="76" y="46"/>
                  </a:cubicBezTo>
                  <a:cubicBezTo>
                    <a:pt x="96" y="32"/>
                    <a:pt x="111" y="17"/>
                    <a:pt x="122" y="0"/>
                  </a:cubicBezTo>
                  <a:cubicBezTo>
                    <a:pt x="165" y="5"/>
                    <a:pt x="165" y="5"/>
                    <a:pt x="165" y="5"/>
                  </a:cubicBezTo>
                  <a:cubicBezTo>
                    <a:pt x="164" y="8"/>
                    <a:pt x="162" y="12"/>
                    <a:pt x="160" y="15"/>
                  </a:cubicBezTo>
                  <a:cubicBezTo>
                    <a:pt x="270" y="15"/>
                    <a:pt x="270" y="15"/>
                    <a:pt x="270" y="15"/>
                  </a:cubicBezTo>
                  <a:cubicBezTo>
                    <a:pt x="270" y="48"/>
                    <a:pt x="270" y="48"/>
                    <a:pt x="270" y="48"/>
                  </a:cubicBezTo>
                  <a:cubicBezTo>
                    <a:pt x="263" y="60"/>
                    <a:pt x="253" y="72"/>
                    <a:pt x="241" y="83"/>
                  </a:cubicBezTo>
                  <a:cubicBezTo>
                    <a:pt x="208" y="61"/>
                    <a:pt x="208" y="61"/>
                    <a:pt x="208" y="61"/>
                  </a:cubicBezTo>
                  <a:cubicBezTo>
                    <a:pt x="213" y="57"/>
                    <a:pt x="217" y="53"/>
                    <a:pt x="222" y="48"/>
                  </a:cubicBezTo>
                  <a:cubicBezTo>
                    <a:pt x="197" y="48"/>
                    <a:pt x="197" y="48"/>
                    <a:pt x="197" y="48"/>
                  </a:cubicBezTo>
                  <a:cubicBezTo>
                    <a:pt x="198" y="60"/>
                    <a:pt x="205" y="70"/>
                    <a:pt x="217" y="77"/>
                  </a:cubicBezTo>
                  <a:cubicBezTo>
                    <a:pt x="228" y="84"/>
                    <a:pt x="249" y="90"/>
                    <a:pt x="279" y="95"/>
                  </a:cubicBezTo>
                  <a:cubicBezTo>
                    <a:pt x="264" y="129"/>
                    <a:pt x="264" y="129"/>
                    <a:pt x="264" y="129"/>
                  </a:cubicBezTo>
                  <a:cubicBezTo>
                    <a:pt x="263" y="129"/>
                    <a:pt x="260" y="128"/>
                    <a:pt x="257" y="128"/>
                  </a:cubicBezTo>
                  <a:cubicBezTo>
                    <a:pt x="253" y="127"/>
                    <a:pt x="251" y="127"/>
                    <a:pt x="250" y="126"/>
                  </a:cubicBezTo>
                  <a:cubicBezTo>
                    <a:pt x="250" y="229"/>
                    <a:pt x="250" y="229"/>
                    <a:pt x="250" y="229"/>
                  </a:cubicBezTo>
                  <a:cubicBezTo>
                    <a:pt x="221" y="229"/>
                    <a:pt x="221" y="229"/>
                    <a:pt x="221" y="229"/>
                  </a:cubicBezTo>
                  <a:cubicBezTo>
                    <a:pt x="242" y="235"/>
                    <a:pt x="261" y="242"/>
                    <a:pt x="279" y="250"/>
                  </a:cubicBezTo>
                  <a:cubicBezTo>
                    <a:pt x="258" y="281"/>
                    <a:pt x="258" y="281"/>
                    <a:pt x="258" y="281"/>
                  </a:cubicBezTo>
                  <a:cubicBezTo>
                    <a:pt x="231" y="268"/>
                    <a:pt x="198" y="255"/>
                    <a:pt x="162" y="244"/>
                  </a:cubicBezTo>
                  <a:cubicBezTo>
                    <a:pt x="169" y="229"/>
                    <a:pt x="169" y="229"/>
                    <a:pt x="169" y="229"/>
                  </a:cubicBezTo>
                  <a:cubicBezTo>
                    <a:pt x="110" y="229"/>
                    <a:pt x="110" y="229"/>
                    <a:pt x="110" y="229"/>
                  </a:cubicBezTo>
                  <a:cubicBezTo>
                    <a:pt x="118" y="241"/>
                    <a:pt x="118" y="241"/>
                    <a:pt x="118" y="241"/>
                  </a:cubicBezTo>
                  <a:cubicBezTo>
                    <a:pt x="93" y="257"/>
                    <a:pt x="59" y="269"/>
                    <a:pt x="17" y="279"/>
                  </a:cubicBezTo>
                  <a:cubicBezTo>
                    <a:pt x="1" y="247"/>
                    <a:pt x="1" y="247"/>
                    <a:pt x="1" y="247"/>
                  </a:cubicBezTo>
                  <a:cubicBezTo>
                    <a:pt x="23" y="242"/>
                    <a:pt x="44" y="236"/>
                    <a:pt x="64" y="229"/>
                  </a:cubicBezTo>
                  <a:cubicBezTo>
                    <a:pt x="30" y="229"/>
                    <a:pt x="30" y="229"/>
                    <a:pt x="30" y="229"/>
                  </a:cubicBezTo>
                  <a:cubicBezTo>
                    <a:pt x="30" y="115"/>
                    <a:pt x="30" y="115"/>
                    <a:pt x="30" y="115"/>
                  </a:cubicBezTo>
                  <a:cubicBezTo>
                    <a:pt x="26" y="116"/>
                    <a:pt x="21" y="118"/>
                    <a:pt x="14" y="120"/>
                  </a:cubicBezTo>
                  <a:lnTo>
                    <a:pt x="0" y="85"/>
                  </a:lnTo>
                  <a:close/>
                  <a:moveTo>
                    <a:pt x="62" y="59"/>
                  </a:moveTo>
                  <a:cubicBezTo>
                    <a:pt x="47" y="52"/>
                    <a:pt x="27" y="45"/>
                    <a:pt x="5" y="38"/>
                  </a:cubicBezTo>
                  <a:cubicBezTo>
                    <a:pt x="24" y="6"/>
                    <a:pt x="24" y="6"/>
                    <a:pt x="24" y="6"/>
                  </a:cubicBezTo>
                  <a:cubicBezTo>
                    <a:pt x="45" y="13"/>
                    <a:pt x="64" y="20"/>
                    <a:pt x="81" y="27"/>
                  </a:cubicBezTo>
                  <a:lnTo>
                    <a:pt x="62" y="59"/>
                  </a:lnTo>
                  <a:close/>
                  <a:moveTo>
                    <a:pt x="75" y="110"/>
                  </a:moveTo>
                  <a:cubicBezTo>
                    <a:pt x="70" y="99"/>
                    <a:pt x="70" y="99"/>
                    <a:pt x="70" y="99"/>
                  </a:cubicBezTo>
                  <a:cubicBezTo>
                    <a:pt x="61" y="103"/>
                    <a:pt x="52" y="106"/>
                    <a:pt x="42" y="110"/>
                  </a:cubicBezTo>
                  <a:lnTo>
                    <a:pt x="75" y="110"/>
                  </a:lnTo>
                  <a:close/>
                  <a:moveTo>
                    <a:pt x="78" y="143"/>
                  </a:moveTo>
                  <a:cubicBezTo>
                    <a:pt x="201" y="143"/>
                    <a:pt x="201" y="143"/>
                    <a:pt x="201" y="143"/>
                  </a:cubicBezTo>
                  <a:cubicBezTo>
                    <a:pt x="201" y="135"/>
                    <a:pt x="201" y="135"/>
                    <a:pt x="201" y="135"/>
                  </a:cubicBezTo>
                  <a:cubicBezTo>
                    <a:pt x="78" y="135"/>
                    <a:pt x="78" y="135"/>
                    <a:pt x="78" y="135"/>
                  </a:cubicBezTo>
                  <a:lnTo>
                    <a:pt x="78" y="143"/>
                  </a:lnTo>
                  <a:close/>
                  <a:moveTo>
                    <a:pt x="78" y="165"/>
                  </a:moveTo>
                  <a:cubicBezTo>
                    <a:pt x="78" y="173"/>
                    <a:pt x="78" y="173"/>
                    <a:pt x="78" y="173"/>
                  </a:cubicBezTo>
                  <a:cubicBezTo>
                    <a:pt x="201" y="173"/>
                    <a:pt x="201" y="173"/>
                    <a:pt x="201" y="173"/>
                  </a:cubicBezTo>
                  <a:cubicBezTo>
                    <a:pt x="201" y="165"/>
                    <a:pt x="201" y="165"/>
                    <a:pt x="201" y="165"/>
                  </a:cubicBezTo>
                  <a:lnTo>
                    <a:pt x="78" y="165"/>
                  </a:lnTo>
                  <a:close/>
                  <a:moveTo>
                    <a:pt x="78" y="195"/>
                  </a:moveTo>
                  <a:cubicBezTo>
                    <a:pt x="78" y="203"/>
                    <a:pt x="78" y="203"/>
                    <a:pt x="78" y="203"/>
                  </a:cubicBezTo>
                  <a:cubicBezTo>
                    <a:pt x="201" y="203"/>
                    <a:pt x="201" y="203"/>
                    <a:pt x="201" y="203"/>
                  </a:cubicBezTo>
                  <a:cubicBezTo>
                    <a:pt x="201" y="195"/>
                    <a:pt x="201" y="195"/>
                    <a:pt x="201" y="195"/>
                  </a:cubicBezTo>
                  <a:lnTo>
                    <a:pt x="78" y="195"/>
                  </a:lnTo>
                  <a:close/>
                  <a:moveTo>
                    <a:pt x="202" y="110"/>
                  </a:moveTo>
                  <a:cubicBezTo>
                    <a:pt x="189" y="103"/>
                    <a:pt x="179" y="96"/>
                    <a:pt x="171" y="87"/>
                  </a:cubicBezTo>
                  <a:cubicBezTo>
                    <a:pt x="159" y="96"/>
                    <a:pt x="143" y="104"/>
                    <a:pt x="124" y="110"/>
                  </a:cubicBezTo>
                  <a:lnTo>
                    <a:pt x="202" y="110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6" name="Freeform 17"/>
            <p:cNvSpPr>
              <a:spLocks noEditPoints="1"/>
            </p:cNvSpPr>
            <p:nvPr/>
          </p:nvSpPr>
          <p:spPr bwMode="auto">
            <a:xfrm>
              <a:off x="2223" y="2879"/>
              <a:ext cx="554" cy="555"/>
            </a:xfrm>
            <a:custGeom>
              <a:avLst/>
              <a:gdLst>
                <a:gd name="T0" fmla="*/ 201 w 278"/>
                <a:gd name="T1" fmla="*/ 235 h 279"/>
                <a:gd name="T2" fmla="*/ 278 w 278"/>
                <a:gd name="T3" fmla="*/ 235 h 279"/>
                <a:gd name="T4" fmla="*/ 278 w 278"/>
                <a:gd name="T5" fmla="*/ 272 h 279"/>
                <a:gd name="T6" fmla="*/ 59 w 278"/>
                <a:gd name="T7" fmla="*/ 272 h 279"/>
                <a:gd name="T8" fmla="*/ 59 w 278"/>
                <a:gd name="T9" fmla="*/ 235 h 279"/>
                <a:gd name="T10" fmla="*/ 154 w 278"/>
                <a:gd name="T11" fmla="*/ 235 h 279"/>
                <a:gd name="T12" fmla="*/ 154 w 278"/>
                <a:gd name="T13" fmla="*/ 219 h 279"/>
                <a:gd name="T14" fmla="*/ 98 w 278"/>
                <a:gd name="T15" fmla="*/ 219 h 279"/>
                <a:gd name="T16" fmla="*/ 98 w 278"/>
                <a:gd name="T17" fmla="*/ 193 h 279"/>
                <a:gd name="T18" fmla="*/ 80 w 278"/>
                <a:gd name="T19" fmla="*/ 216 h 279"/>
                <a:gd name="T20" fmla="*/ 63 w 278"/>
                <a:gd name="T21" fmla="*/ 202 h 279"/>
                <a:gd name="T22" fmla="*/ 32 w 278"/>
                <a:gd name="T23" fmla="*/ 279 h 279"/>
                <a:gd name="T24" fmla="*/ 0 w 278"/>
                <a:gd name="T25" fmla="*/ 239 h 279"/>
                <a:gd name="T26" fmla="*/ 17 w 278"/>
                <a:gd name="T27" fmla="*/ 188 h 279"/>
                <a:gd name="T28" fmla="*/ 22 w 278"/>
                <a:gd name="T29" fmla="*/ 104 h 279"/>
                <a:gd name="T30" fmla="*/ 22 w 278"/>
                <a:gd name="T31" fmla="*/ 82 h 279"/>
                <a:gd name="T32" fmla="*/ 72 w 278"/>
                <a:gd name="T33" fmla="*/ 82 h 279"/>
                <a:gd name="T34" fmla="*/ 65 w 278"/>
                <a:gd name="T35" fmla="*/ 61 h 279"/>
                <a:gd name="T36" fmla="*/ 20 w 278"/>
                <a:gd name="T37" fmla="*/ 61 h 279"/>
                <a:gd name="T38" fmla="*/ 20 w 278"/>
                <a:gd name="T39" fmla="*/ 25 h 279"/>
                <a:gd name="T40" fmla="*/ 121 w 278"/>
                <a:gd name="T41" fmla="*/ 25 h 279"/>
                <a:gd name="T42" fmla="*/ 121 w 278"/>
                <a:gd name="T43" fmla="*/ 0 h 279"/>
                <a:gd name="T44" fmla="*/ 169 w 278"/>
                <a:gd name="T45" fmla="*/ 0 h 279"/>
                <a:gd name="T46" fmla="*/ 169 w 278"/>
                <a:gd name="T47" fmla="*/ 25 h 279"/>
                <a:gd name="T48" fmla="*/ 268 w 278"/>
                <a:gd name="T49" fmla="*/ 25 h 279"/>
                <a:gd name="T50" fmla="*/ 268 w 278"/>
                <a:gd name="T51" fmla="*/ 61 h 279"/>
                <a:gd name="T52" fmla="*/ 232 w 278"/>
                <a:gd name="T53" fmla="*/ 61 h 279"/>
                <a:gd name="T54" fmla="*/ 223 w 278"/>
                <a:gd name="T55" fmla="*/ 82 h 279"/>
                <a:gd name="T56" fmla="*/ 274 w 278"/>
                <a:gd name="T57" fmla="*/ 82 h 279"/>
                <a:gd name="T58" fmla="*/ 274 w 278"/>
                <a:gd name="T59" fmla="*/ 118 h 279"/>
                <a:gd name="T60" fmla="*/ 201 w 278"/>
                <a:gd name="T61" fmla="*/ 118 h 279"/>
                <a:gd name="T62" fmla="*/ 201 w 278"/>
                <a:gd name="T63" fmla="*/ 137 h 279"/>
                <a:gd name="T64" fmla="*/ 269 w 278"/>
                <a:gd name="T65" fmla="*/ 137 h 279"/>
                <a:gd name="T66" fmla="*/ 269 w 278"/>
                <a:gd name="T67" fmla="*/ 171 h 279"/>
                <a:gd name="T68" fmla="*/ 201 w 278"/>
                <a:gd name="T69" fmla="*/ 171 h 279"/>
                <a:gd name="T70" fmla="*/ 201 w 278"/>
                <a:gd name="T71" fmla="*/ 185 h 279"/>
                <a:gd name="T72" fmla="*/ 261 w 278"/>
                <a:gd name="T73" fmla="*/ 185 h 279"/>
                <a:gd name="T74" fmla="*/ 261 w 278"/>
                <a:gd name="T75" fmla="*/ 219 h 279"/>
                <a:gd name="T76" fmla="*/ 201 w 278"/>
                <a:gd name="T77" fmla="*/ 219 h 279"/>
                <a:gd name="T78" fmla="*/ 201 w 278"/>
                <a:gd name="T79" fmla="*/ 235 h 279"/>
                <a:gd name="T80" fmla="*/ 66 w 278"/>
                <a:gd name="T81" fmla="*/ 170 h 279"/>
                <a:gd name="T82" fmla="*/ 92 w 278"/>
                <a:gd name="T83" fmla="*/ 118 h 279"/>
                <a:gd name="T84" fmla="*/ 67 w 278"/>
                <a:gd name="T85" fmla="*/ 118 h 279"/>
                <a:gd name="T86" fmla="*/ 67 w 278"/>
                <a:gd name="T87" fmla="*/ 138 h 279"/>
                <a:gd name="T88" fmla="*/ 66 w 278"/>
                <a:gd name="T89" fmla="*/ 170 h 279"/>
                <a:gd name="T90" fmla="*/ 126 w 278"/>
                <a:gd name="T91" fmla="*/ 137 h 279"/>
                <a:gd name="T92" fmla="*/ 154 w 278"/>
                <a:gd name="T93" fmla="*/ 137 h 279"/>
                <a:gd name="T94" fmla="*/ 154 w 278"/>
                <a:gd name="T95" fmla="*/ 118 h 279"/>
                <a:gd name="T96" fmla="*/ 99 w 278"/>
                <a:gd name="T97" fmla="*/ 118 h 279"/>
                <a:gd name="T98" fmla="*/ 130 w 278"/>
                <a:gd name="T99" fmla="*/ 125 h 279"/>
                <a:gd name="T100" fmla="*/ 126 w 278"/>
                <a:gd name="T101" fmla="*/ 137 h 279"/>
                <a:gd name="T102" fmla="*/ 103 w 278"/>
                <a:gd name="T103" fmla="*/ 185 h 279"/>
                <a:gd name="T104" fmla="*/ 154 w 278"/>
                <a:gd name="T105" fmla="*/ 185 h 279"/>
                <a:gd name="T106" fmla="*/ 154 w 278"/>
                <a:gd name="T107" fmla="*/ 171 h 279"/>
                <a:gd name="T108" fmla="*/ 111 w 278"/>
                <a:gd name="T109" fmla="*/ 171 h 279"/>
                <a:gd name="T110" fmla="*/ 103 w 278"/>
                <a:gd name="T111" fmla="*/ 185 h 279"/>
                <a:gd name="T112" fmla="*/ 173 w 278"/>
                <a:gd name="T113" fmla="*/ 82 h 279"/>
                <a:gd name="T114" fmla="*/ 183 w 278"/>
                <a:gd name="T115" fmla="*/ 61 h 279"/>
                <a:gd name="T116" fmla="*/ 115 w 278"/>
                <a:gd name="T117" fmla="*/ 61 h 279"/>
                <a:gd name="T118" fmla="*/ 121 w 278"/>
                <a:gd name="T119" fmla="*/ 82 h 279"/>
                <a:gd name="T120" fmla="*/ 173 w 278"/>
                <a:gd name="T121" fmla="*/ 82 h 2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278" h="279">
                  <a:moveTo>
                    <a:pt x="201" y="235"/>
                  </a:moveTo>
                  <a:cubicBezTo>
                    <a:pt x="278" y="235"/>
                    <a:pt x="278" y="235"/>
                    <a:pt x="278" y="235"/>
                  </a:cubicBezTo>
                  <a:cubicBezTo>
                    <a:pt x="278" y="272"/>
                    <a:pt x="278" y="272"/>
                    <a:pt x="278" y="272"/>
                  </a:cubicBezTo>
                  <a:cubicBezTo>
                    <a:pt x="59" y="272"/>
                    <a:pt x="59" y="272"/>
                    <a:pt x="59" y="272"/>
                  </a:cubicBezTo>
                  <a:cubicBezTo>
                    <a:pt x="59" y="235"/>
                    <a:pt x="59" y="235"/>
                    <a:pt x="59" y="235"/>
                  </a:cubicBezTo>
                  <a:cubicBezTo>
                    <a:pt x="154" y="235"/>
                    <a:pt x="154" y="235"/>
                    <a:pt x="154" y="235"/>
                  </a:cubicBezTo>
                  <a:cubicBezTo>
                    <a:pt x="154" y="219"/>
                    <a:pt x="154" y="219"/>
                    <a:pt x="154" y="219"/>
                  </a:cubicBezTo>
                  <a:cubicBezTo>
                    <a:pt x="98" y="219"/>
                    <a:pt x="98" y="219"/>
                    <a:pt x="98" y="219"/>
                  </a:cubicBezTo>
                  <a:cubicBezTo>
                    <a:pt x="98" y="193"/>
                    <a:pt x="98" y="193"/>
                    <a:pt x="98" y="193"/>
                  </a:cubicBezTo>
                  <a:cubicBezTo>
                    <a:pt x="92" y="201"/>
                    <a:pt x="86" y="209"/>
                    <a:pt x="80" y="216"/>
                  </a:cubicBezTo>
                  <a:cubicBezTo>
                    <a:pt x="63" y="202"/>
                    <a:pt x="63" y="202"/>
                    <a:pt x="63" y="202"/>
                  </a:cubicBezTo>
                  <a:cubicBezTo>
                    <a:pt x="58" y="231"/>
                    <a:pt x="47" y="257"/>
                    <a:pt x="32" y="279"/>
                  </a:cubicBezTo>
                  <a:cubicBezTo>
                    <a:pt x="0" y="239"/>
                    <a:pt x="0" y="239"/>
                    <a:pt x="0" y="239"/>
                  </a:cubicBezTo>
                  <a:cubicBezTo>
                    <a:pt x="9" y="223"/>
                    <a:pt x="14" y="205"/>
                    <a:pt x="17" y="188"/>
                  </a:cubicBezTo>
                  <a:cubicBezTo>
                    <a:pt x="20" y="170"/>
                    <a:pt x="22" y="142"/>
                    <a:pt x="22" y="104"/>
                  </a:cubicBezTo>
                  <a:cubicBezTo>
                    <a:pt x="22" y="82"/>
                    <a:pt x="22" y="82"/>
                    <a:pt x="22" y="82"/>
                  </a:cubicBezTo>
                  <a:cubicBezTo>
                    <a:pt x="72" y="82"/>
                    <a:pt x="72" y="82"/>
                    <a:pt x="72" y="82"/>
                  </a:cubicBezTo>
                  <a:cubicBezTo>
                    <a:pt x="70" y="77"/>
                    <a:pt x="68" y="70"/>
                    <a:pt x="65" y="61"/>
                  </a:cubicBezTo>
                  <a:cubicBezTo>
                    <a:pt x="20" y="61"/>
                    <a:pt x="20" y="61"/>
                    <a:pt x="20" y="61"/>
                  </a:cubicBezTo>
                  <a:cubicBezTo>
                    <a:pt x="20" y="25"/>
                    <a:pt x="20" y="25"/>
                    <a:pt x="20" y="25"/>
                  </a:cubicBezTo>
                  <a:cubicBezTo>
                    <a:pt x="121" y="25"/>
                    <a:pt x="121" y="25"/>
                    <a:pt x="121" y="25"/>
                  </a:cubicBezTo>
                  <a:cubicBezTo>
                    <a:pt x="121" y="0"/>
                    <a:pt x="121" y="0"/>
                    <a:pt x="121" y="0"/>
                  </a:cubicBezTo>
                  <a:cubicBezTo>
                    <a:pt x="169" y="0"/>
                    <a:pt x="169" y="0"/>
                    <a:pt x="169" y="0"/>
                  </a:cubicBezTo>
                  <a:cubicBezTo>
                    <a:pt x="169" y="25"/>
                    <a:pt x="169" y="25"/>
                    <a:pt x="169" y="25"/>
                  </a:cubicBezTo>
                  <a:cubicBezTo>
                    <a:pt x="268" y="25"/>
                    <a:pt x="268" y="25"/>
                    <a:pt x="268" y="25"/>
                  </a:cubicBezTo>
                  <a:cubicBezTo>
                    <a:pt x="268" y="61"/>
                    <a:pt x="268" y="61"/>
                    <a:pt x="268" y="61"/>
                  </a:cubicBezTo>
                  <a:cubicBezTo>
                    <a:pt x="232" y="61"/>
                    <a:pt x="232" y="61"/>
                    <a:pt x="232" y="61"/>
                  </a:cubicBezTo>
                  <a:cubicBezTo>
                    <a:pt x="229" y="68"/>
                    <a:pt x="226" y="75"/>
                    <a:pt x="223" y="82"/>
                  </a:cubicBezTo>
                  <a:cubicBezTo>
                    <a:pt x="274" y="82"/>
                    <a:pt x="274" y="82"/>
                    <a:pt x="274" y="82"/>
                  </a:cubicBezTo>
                  <a:cubicBezTo>
                    <a:pt x="274" y="118"/>
                    <a:pt x="274" y="118"/>
                    <a:pt x="274" y="118"/>
                  </a:cubicBezTo>
                  <a:cubicBezTo>
                    <a:pt x="201" y="118"/>
                    <a:pt x="201" y="118"/>
                    <a:pt x="201" y="118"/>
                  </a:cubicBezTo>
                  <a:cubicBezTo>
                    <a:pt x="201" y="137"/>
                    <a:pt x="201" y="137"/>
                    <a:pt x="201" y="137"/>
                  </a:cubicBezTo>
                  <a:cubicBezTo>
                    <a:pt x="269" y="137"/>
                    <a:pt x="269" y="137"/>
                    <a:pt x="269" y="137"/>
                  </a:cubicBezTo>
                  <a:cubicBezTo>
                    <a:pt x="269" y="171"/>
                    <a:pt x="269" y="171"/>
                    <a:pt x="269" y="171"/>
                  </a:cubicBezTo>
                  <a:cubicBezTo>
                    <a:pt x="201" y="171"/>
                    <a:pt x="201" y="171"/>
                    <a:pt x="201" y="171"/>
                  </a:cubicBezTo>
                  <a:cubicBezTo>
                    <a:pt x="201" y="185"/>
                    <a:pt x="201" y="185"/>
                    <a:pt x="201" y="185"/>
                  </a:cubicBezTo>
                  <a:cubicBezTo>
                    <a:pt x="261" y="185"/>
                    <a:pt x="261" y="185"/>
                    <a:pt x="261" y="185"/>
                  </a:cubicBezTo>
                  <a:cubicBezTo>
                    <a:pt x="261" y="219"/>
                    <a:pt x="261" y="219"/>
                    <a:pt x="261" y="219"/>
                  </a:cubicBezTo>
                  <a:cubicBezTo>
                    <a:pt x="201" y="219"/>
                    <a:pt x="201" y="219"/>
                    <a:pt x="201" y="219"/>
                  </a:cubicBezTo>
                  <a:lnTo>
                    <a:pt x="201" y="235"/>
                  </a:lnTo>
                  <a:close/>
                  <a:moveTo>
                    <a:pt x="66" y="170"/>
                  </a:moveTo>
                  <a:cubicBezTo>
                    <a:pt x="77" y="153"/>
                    <a:pt x="86" y="136"/>
                    <a:pt x="92" y="118"/>
                  </a:cubicBezTo>
                  <a:cubicBezTo>
                    <a:pt x="67" y="118"/>
                    <a:pt x="67" y="118"/>
                    <a:pt x="67" y="118"/>
                  </a:cubicBezTo>
                  <a:cubicBezTo>
                    <a:pt x="67" y="138"/>
                    <a:pt x="67" y="138"/>
                    <a:pt x="67" y="138"/>
                  </a:cubicBezTo>
                  <a:cubicBezTo>
                    <a:pt x="67" y="149"/>
                    <a:pt x="66" y="160"/>
                    <a:pt x="66" y="170"/>
                  </a:cubicBezTo>
                  <a:close/>
                  <a:moveTo>
                    <a:pt x="126" y="137"/>
                  </a:moveTo>
                  <a:cubicBezTo>
                    <a:pt x="154" y="137"/>
                    <a:pt x="154" y="137"/>
                    <a:pt x="154" y="137"/>
                  </a:cubicBezTo>
                  <a:cubicBezTo>
                    <a:pt x="154" y="118"/>
                    <a:pt x="154" y="118"/>
                    <a:pt x="154" y="118"/>
                  </a:cubicBezTo>
                  <a:cubicBezTo>
                    <a:pt x="99" y="118"/>
                    <a:pt x="99" y="118"/>
                    <a:pt x="99" y="118"/>
                  </a:cubicBezTo>
                  <a:cubicBezTo>
                    <a:pt x="130" y="125"/>
                    <a:pt x="130" y="125"/>
                    <a:pt x="130" y="125"/>
                  </a:cubicBezTo>
                  <a:cubicBezTo>
                    <a:pt x="130" y="127"/>
                    <a:pt x="128" y="131"/>
                    <a:pt x="126" y="137"/>
                  </a:cubicBezTo>
                  <a:close/>
                  <a:moveTo>
                    <a:pt x="103" y="185"/>
                  </a:moveTo>
                  <a:cubicBezTo>
                    <a:pt x="154" y="185"/>
                    <a:pt x="154" y="185"/>
                    <a:pt x="154" y="185"/>
                  </a:cubicBezTo>
                  <a:cubicBezTo>
                    <a:pt x="154" y="171"/>
                    <a:pt x="154" y="171"/>
                    <a:pt x="154" y="171"/>
                  </a:cubicBezTo>
                  <a:cubicBezTo>
                    <a:pt x="111" y="171"/>
                    <a:pt x="111" y="171"/>
                    <a:pt x="111" y="171"/>
                  </a:cubicBezTo>
                  <a:cubicBezTo>
                    <a:pt x="110" y="172"/>
                    <a:pt x="107" y="177"/>
                    <a:pt x="103" y="185"/>
                  </a:cubicBezTo>
                  <a:close/>
                  <a:moveTo>
                    <a:pt x="173" y="82"/>
                  </a:moveTo>
                  <a:cubicBezTo>
                    <a:pt x="177" y="75"/>
                    <a:pt x="180" y="68"/>
                    <a:pt x="183" y="61"/>
                  </a:cubicBezTo>
                  <a:cubicBezTo>
                    <a:pt x="115" y="61"/>
                    <a:pt x="115" y="61"/>
                    <a:pt x="115" y="61"/>
                  </a:cubicBezTo>
                  <a:cubicBezTo>
                    <a:pt x="117" y="70"/>
                    <a:pt x="119" y="77"/>
                    <a:pt x="121" y="82"/>
                  </a:cubicBezTo>
                  <a:lnTo>
                    <a:pt x="173" y="82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2" name="Freeform 18"/>
            <p:cNvSpPr>
              <a:spLocks noEditPoints="1"/>
            </p:cNvSpPr>
            <p:nvPr/>
          </p:nvSpPr>
          <p:spPr bwMode="auto">
            <a:xfrm>
              <a:off x="2227" y="3647"/>
              <a:ext cx="552" cy="534"/>
            </a:xfrm>
            <a:custGeom>
              <a:avLst/>
              <a:gdLst>
                <a:gd name="T0" fmla="*/ 73 w 277"/>
                <a:gd name="T1" fmla="*/ 104 h 268"/>
                <a:gd name="T2" fmla="*/ 86 w 277"/>
                <a:gd name="T3" fmla="*/ 215 h 268"/>
                <a:gd name="T4" fmla="*/ 155 w 277"/>
                <a:gd name="T5" fmla="*/ 226 h 268"/>
                <a:gd name="T6" fmla="*/ 83 w 277"/>
                <a:gd name="T7" fmla="*/ 212 h 268"/>
                <a:gd name="T8" fmla="*/ 155 w 277"/>
                <a:gd name="T9" fmla="*/ 180 h 268"/>
                <a:gd name="T10" fmla="*/ 129 w 277"/>
                <a:gd name="T11" fmla="*/ 172 h 268"/>
                <a:gd name="T12" fmla="*/ 90 w 277"/>
                <a:gd name="T13" fmla="*/ 80 h 268"/>
                <a:gd name="T14" fmla="*/ 155 w 277"/>
                <a:gd name="T15" fmla="*/ 73 h 268"/>
                <a:gd name="T16" fmla="*/ 93 w 277"/>
                <a:gd name="T17" fmla="*/ 60 h 268"/>
                <a:gd name="T18" fmla="*/ 57 w 277"/>
                <a:gd name="T19" fmla="*/ 84 h 268"/>
                <a:gd name="T20" fmla="*/ 36 w 277"/>
                <a:gd name="T21" fmla="*/ 1 h 268"/>
                <a:gd name="T22" fmla="*/ 79 w 277"/>
                <a:gd name="T23" fmla="*/ 0 h 268"/>
                <a:gd name="T24" fmla="*/ 273 w 277"/>
                <a:gd name="T25" fmla="*/ 60 h 268"/>
                <a:gd name="T26" fmla="*/ 259 w 277"/>
                <a:gd name="T27" fmla="*/ 73 h 268"/>
                <a:gd name="T28" fmla="*/ 199 w 277"/>
                <a:gd name="T29" fmla="*/ 80 h 268"/>
                <a:gd name="T30" fmla="*/ 263 w 277"/>
                <a:gd name="T31" fmla="*/ 172 h 268"/>
                <a:gd name="T32" fmla="*/ 199 w 277"/>
                <a:gd name="T33" fmla="*/ 180 h 268"/>
                <a:gd name="T34" fmla="*/ 274 w 277"/>
                <a:gd name="T35" fmla="*/ 212 h 268"/>
                <a:gd name="T36" fmla="*/ 199 w 277"/>
                <a:gd name="T37" fmla="*/ 227 h 268"/>
                <a:gd name="T38" fmla="*/ 275 w 277"/>
                <a:gd name="T39" fmla="*/ 263 h 268"/>
                <a:gd name="T40" fmla="*/ 108 w 277"/>
                <a:gd name="T41" fmla="*/ 258 h 268"/>
                <a:gd name="T42" fmla="*/ 21 w 277"/>
                <a:gd name="T43" fmla="*/ 268 h 268"/>
                <a:gd name="T44" fmla="*/ 30 w 277"/>
                <a:gd name="T45" fmla="*/ 210 h 268"/>
                <a:gd name="T46" fmla="*/ 5 w 277"/>
                <a:gd name="T47" fmla="*/ 143 h 268"/>
                <a:gd name="T48" fmla="*/ 155 w 277"/>
                <a:gd name="T49" fmla="*/ 34 h 268"/>
                <a:gd name="T50" fmla="*/ 121 w 277"/>
                <a:gd name="T51" fmla="*/ 43 h 268"/>
                <a:gd name="T52" fmla="*/ 155 w 277"/>
                <a:gd name="T53" fmla="*/ 34 h 268"/>
                <a:gd name="T54" fmla="*/ 155 w 277"/>
                <a:gd name="T55" fmla="*/ 115 h 268"/>
                <a:gd name="T56" fmla="*/ 129 w 277"/>
                <a:gd name="T57" fmla="*/ 107 h 268"/>
                <a:gd name="T58" fmla="*/ 129 w 277"/>
                <a:gd name="T59" fmla="*/ 146 h 268"/>
                <a:gd name="T60" fmla="*/ 155 w 277"/>
                <a:gd name="T61" fmla="*/ 137 h 268"/>
                <a:gd name="T62" fmla="*/ 129 w 277"/>
                <a:gd name="T63" fmla="*/ 146 h 268"/>
                <a:gd name="T64" fmla="*/ 232 w 277"/>
                <a:gd name="T65" fmla="*/ 34 h 268"/>
                <a:gd name="T66" fmla="*/ 199 w 277"/>
                <a:gd name="T67" fmla="*/ 43 h 268"/>
                <a:gd name="T68" fmla="*/ 199 w 277"/>
                <a:gd name="T69" fmla="*/ 115 h 268"/>
                <a:gd name="T70" fmla="*/ 223 w 277"/>
                <a:gd name="T71" fmla="*/ 107 h 268"/>
                <a:gd name="T72" fmla="*/ 199 w 277"/>
                <a:gd name="T73" fmla="*/ 115 h 268"/>
                <a:gd name="T74" fmla="*/ 199 w 277"/>
                <a:gd name="T75" fmla="*/ 146 h 268"/>
                <a:gd name="T76" fmla="*/ 223 w 277"/>
                <a:gd name="T77" fmla="*/ 137 h 2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277" h="268">
                  <a:moveTo>
                    <a:pt x="5" y="104"/>
                  </a:moveTo>
                  <a:cubicBezTo>
                    <a:pt x="73" y="104"/>
                    <a:pt x="73" y="104"/>
                    <a:pt x="73" y="104"/>
                  </a:cubicBezTo>
                  <a:cubicBezTo>
                    <a:pt x="73" y="201"/>
                    <a:pt x="73" y="201"/>
                    <a:pt x="73" y="201"/>
                  </a:cubicBezTo>
                  <a:cubicBezTo>
                    <a:pt x="77" y="207"/>
                    <a:pt x="81" y="212"/>
                    <a:pt x="86" y="215"/>
                  </a:cubicBezTo>
                  <a:cubicBezTo>
                    <a:pt x="91" y="218"/>
                    <a:pt x="98" y="221"/>
                    <a:pt x="109" y="223"/>
                  </a:cubicBezTo>
                  <a:cubicBezTo>
                    <a:pt x="120" y="225"/>
                    <a:pt x="135" y="226"/>
                    <a:pt x="155" y="226"/>
                  </a:cubicBezTo>
                  <a:cubicBezTo>
                    <a:pt x="155" y="212"/>
                    <a:pt x="155" y="212"/>
                    <a:pt x="155" y="212"/>
                  </a:cubicBezTo>
                  <a:cubicBezTo>
                    <a:pt x="83" y="212"/>
                    <a:pt x="83" y="212"/>
                    <a:pt x="83" y="212"/>
                  </a:cubicBezTo>
                  <a:cubicBezTo>
                    <a:pt x="83" y="180"/>
                    <a:pt x="83" y="180"/>
                    <a:pt x="83" y="180"/>
                  </a:cubicBezTo>
                  <a:cubicBezTo>
                    <a:pt x="155" y="180"/>
                    <a:pt x="155" y="180"/>
                    <a:pt x="155" y="180"/>
                  </a:cubicBezTo>
                  <a:cubicBezTo>
                    <a:pt x="155" y="172"/>
                    <a:pt x="155" y="172"/>
                    <a:pt x="155" y="172"/>
                  </a:cubicBezTo>
                  <a:cubicBezTo>
                    <a:pt x="129" y="172"/>
                    <a:pt x="129" y="172"/>
                    <a:pt x="129" y="172"/>
                  </a:cubicBezTo>
                  <a:cubicBezTo>
                    <a:pt x="90" y="172"/>
                    <a:pt x="90" y="172"/>
                    <a:pt x="90" y="172"/>
                  </a:cubicBezTo>
                  <a:cubicBezTo>
                    <a:pt x="90" y="80"/>
                    <a:pt x="90" y="80"/>
                    <a:pt x="90" y="80"/>
                  </a:cubicBezTo>
                  <a:cubicBezTo>
                    <a:pt x="155" y="80"/>
                    <a:pt x="155" y="80"/>
                    <a:pt x="155" y="80"/>
                  </a:cubicBezTo>
                  <a:cubicBezTo>
                    <a:pt x="155" y="73"/>
                    <a:pt x="155" y="73"/>
                    <a:pt x="155" y="73"/>
                  </a:cubicBezTo>
                  <a:cubicBezTo>
                    <a:pt x="93" y="73"/>
                    <a:pt x="93" y="73"/>
                    <a:pt x="93" y="73"/>
                  </a:cubicBezTo>
                  <a:cubicBezTo>
                    <a:pt x="93" y="60"/>
                    <a:pt x="93" y="60"/>
                    <a:pt x="93" y="60"/>
                  </a:cubicBezTo>
                  <a:cubicBezTo>
                    <a:pt x="83" y="60"/>
                    <a:pt x="83" y="60"/>
                    <a:pt x="83" y="60"/>
                  </a:cubicBezTo>
                  <a:cubicBezTo>
                    <a:pt x="57" y="84"/>
                    <a:pt x="57" y="84"/>
                    <a:pt x="57" y="84"/>
                  </a:cubicBezTo>
                  <a:cubicBezTo>
                    <a:pt x="38" y="63"/>
                    <a:pt x="21" y="45"/>
                    <a:pt x="5" y="29"/>
                  </a:cubicBezTo>
                  <a:cubicBezTo>
                    <a:pt x="36" y="1"/>
                    <a:pt x="36" y="1"/>
                    <a:pt x="36" y="1"/>
                  </a:cubicBezTo>
                  <a:cubicBezTo>
                    <a:pt x="50" y="16"/>
                    <a:pt x="64" y="31"/>
                    <a:pt x="79" y="48"/>
                  </a:cubicBezTo>
                  <a:cubicBezTo>
                    <a:pt x="79" y="0"/>
                    <a:pt x="79" y="0"/>
                    <a:pt x="79" y="0"/>
                  </a:cubicBezTo>
                  <a:cubicBezTo>
                    <a:pt x="273" y="0"/>
                    <a:pt x="273" y="0"/>
                    <a:pt x="273" y="0"/>
                  </a:cubicBezTo>
                  <a:cubicBezTo>
                    <a:pt x="273" y="60"/>
                    <a:pt x="273" y="60"/>
                    <a:pt x="273" y="60"/>
                  </a:cubicBezTo>
                  <a:cubicBezTo>
                    <a:pt x="259" y="60"/>
                    <a:pt x="259" y="60"/>
                    <a:pt x="259" y="60"/>
                  </a:cubicBezTo>
                  <a:cubicBezTo>
                    <a:pt x="259" y="73"/>
                    <a:pt x="259" y="73"/>
                    <a:pt x="259" y="73"/>
                  </a:cubicBezTo>
                  <a:cubicBezTo>
                    <a:pt x="199" y="73"/>
                    <a:pt x="199" y="73"/>
                    <a:pt x="199" y="73"/>
                  </a:cubicBezTo>
                  <a:cubicBezTo>
                    <a:pt x="199" y="80"/>
                    <a:pt x="199" y="80"/>
                    <a:pt x="199" y="80"/>
                  </a:cubicBezTo>
                  <a:cubicBezTo>
                    <a:pt x="263" y="80"/>
                    <a:pt x="263" y="80"/>
                    <a:pt x="263" y="80"/>
                  </a:cubicBezTo>
                  <a:cubicBezTo>
                    <a:pt x="263" y="172"/>
                    <a:pt x="263" y="172"/>
                    <a:pt x="263" y="172"/>
                  </a:cubicBezTo>
                  <a:cubicBezTo>
                    <a:pt x="199" y="172"/>
                    <a:pt x="199" y="172"/>
                    <a:pt x="199" y="172"/>
                  </a:cubicBezTo>
                  <a:cubicBezTo>
                    <a:pt x="199" y="180"/>
                    <a:pt x="199" y="180"/>
                    <a:pt x="199" y="180"/>
                  </a:cubicBezTo>
                  <a:cubicBezTo>
                    <a:pt x="274" y="180"/>
                    <a:pt x="274" y="180"/>
                    <a:pt x="274" y="180"/>
                  </a:cubicBezTo>
                  <a:cubicBezTo>
                    <a:pt x="274" y="212"/>
                    <a:pt x="274" y="212"/>
                    <a:pt x="274" y="212"/>
                  </a:cubicBezTo>
                  <a:cubicBezTo>
                    <a:pt x="199" y="212"/>
                    <a:pt x="199" y="212"/>
                    <a:pt x="199" y="212"/>
                  </a:cubicBezTo>
                  <a:cubicBezTo>
                    <a:pt x="199" y="227"/>
                    <a:pt x="199" y="227"/>
                    <a:pt x="199" y="227"/>
                  </a:cubicBezTo>
                  <a:cubicBezTo>
                    <a:pt x="277" y="227"/>
                    <a:pt x="277" y="227"/>
                    <a:pt x="277" y="227"/>
                  </a:cubicBezTo>
                  <a:cubicBezTo>
                    <a:pt x="275" y="263"/>
                    <a:pt x="275" y="263"/>
                    <a:pt x="275" y="263"/>
                  </a:cubicBezTo>
                  <a:cubicBezTo>
                    <a:pt x="200" y="263"/>
                    <a:pt x="200" y="263"/>
                    <a:pt x="200" y="263"/>
                  </a:cubicBezTo>
                  <a:cubicBezTo>
                    <a:pt x="160" y="263"/>
                    <a:pt x="129" y="261"/>
                    <a:pt x="108" y="258"/>
                  </a:cubicBezTo>
                  <a:cubicBezTo>
                    <a:pt x="87" y="254"/>
                    <a:pt x="71" y="247"/>
                    <a:pt x="61" y="238"/>
                  </a:cubicBezTo>
                  <a:cubicBezTo>
                    <a:pt x="49" y="248"/>
                    <a:pt x="36" y="258"/>
                    <a:pt x="21" y="268"/>
                  </a:cubicBezTo>
                  <a:cubicBezTo>
                    <a:pt x="0" y="231"/>
                    <a:pt x="0" y="231"/>
                    <a:pt x="0" y="231"/>
                  </a:cubicBezTo>
                  <a:cubicBezTo>
                    <a:pt x="11" y="224"/>
                    <a:pt x="22" y="217"/>
                    <a:pt x="30" y="210"/>
                  </a:cubicBezTo>
                  <a:cubicBezTo>
                    <a:pt x="30" y="143"/>
                    <a:pt x="30" y="143"/>
                    <a:pt x="30" y="143"/>
                  </a:cubicBezTo>
                  <a:cubicBezTo>
                    <a:pt x="5" y="143"/>
                    <a:pt x="5" y="143"/>
                    <a:pt x="5" y="143"/>
                  </a:cubicBezTo>
                  <a:lnTo>
                    <a:pt x="5" y="104"/>
                  </a:lnTo>
                  <a:close/>
                  <a:moveTo>
                    <a:pt x="155" y="34"/>
                  </a:moveTo>
                  <a:cubicBezTo>
                    <a:pt x="121" y="34"/>
                    <a:pt x="121" y="34"/>
                    <a:pt x="121" y="34"/>
                  </a:cubicBezTo>
                  <a:cubicBezTo>
                    <a:pt x="121" y="43"/>
                    <a:pt x="121" y="43"/>
                    <a:pt x="121" y="43"/>
                  </a:cubicBezTo>
                  <a:cubicBezTo>
                    <a:pt x="155" y="43"/>
                    <a:pt x="155" y="43"/>
                    <a:pt x="155" y="43"/>
                  </a:cubicBezTo>
                  <a:lnTo>
                    <a:pt x="155" y="34"/>
                  </a:lnTo>
                  <a:close/>
                  <a:moveTo>
                    <a:pt x="129" y="115"/>
                  </a:moveTo>
                  <a:cubicBezTo>
                    <a:pt x="155" y="115"/>
                    <a:pt x="155" y="115"/>
                    <a:pt x="155" y="115"/>
                  </a:cubicBezTo>
                  <a:cubicBezTo>
                    <a:pt x="155" y="107"/>
                    <a:pt x="155" y="107"/>
                    <a:pt x="155" y="107"/>
                  </a:cubicBezTo>
                  <a:cubicBezTo>
                    <a:pt x="129" y="107"/>
                    <a:pt x="129" y="107"/>
                    <a:pt x="129" y="107"/>
                  </a:cubicBezTo>
                  <a:lnTo>
                    <a:pt x="129" y="115"/>
                  </a:lnTo>
                  <a:close/>
                  <a:moveTo>
                    <a:pt x="129" y="146"/>
                  </a:moveTo>
                  <a:cubicBezTo>
                    <a:pt x="155" y="146"/>
                    <a:pt x="155" y="146"/>
                    <a:pt x="155" y="146"/>
                  </a:cubicBezTo>
                  <a:cubicBezTo>
                    <a:pt x="155" y="137"/>
                    <a:pt x="155" y="137"/>
                    <a:pt x="155" y="137"/>
                  </a:cubicBezTo>
                  <a:cubicBezTo>
                    <a:pt x="129" y="137"/>
                    <a:pt x="129" y="137"/>
                    <a:pt x="129" y="137"/>
                  </a:cubicBezTo>
                  <a:lnTo>
                    <a:pt x="129" y="146"/>
                  </a:lnTo>
                  <a:close/>
                  <a:moveTo>
                    <a:pt x="232" y="43"/>
                  </a:moveTo>
                  <a:cubicBezTo>
                    <a:pt x="232" y="34"/>
                    <a:pt x="232" y="34"/>
                    <a:pt x="232" y="34"/>
                  </a:cubicBezTo>
                  <a:cubicBezTo>
                    <a:pt x="199" y="34"/>
                    <a:pt x="199" y="34"/>
                    <a:pt x="199" y="34"/>
                  </a:cubicBezTo>
                  <a:cubicBezTo>
                    <a:pt x="199" y="43"/>
                    <a:pt x="199" y="43"/>
                    <a:pt x="199" y="43"/>
                  </a:cubicBezTo>
                  <a:lnTo>
                    <a:pt x="232" y="43"/>
                  </a:lnTo>
                  <a:close/>
                  <a:moveTo>
                    <a:pt x="199" y="115"/>
                  </a:moveTo>
                  <a:cubicBezTo>
                    <a:pt x="223" y="115"/>
                    <a:pt x="223" y="115"/>
                    <a:pt x="223" y="115"/>
                  </a:cubicBezTo>
                  <a:cubicBezTo>
                    <a:pt x="223" y="107"/>
                    <a:pt x="223" y="107"/>
                    <a:pt x="223" y="107"/>
                  </a:cubicBezTo>
                  <a:cubicBezTo>
                    <a:pt x="199" y="107"/>
                    <a:pt x="199" y="107"/>
                    <a:pt x="199" y="107"/>
                  </a:cubicBezTo>
                  <a:lnTo>
                    <a:pt x="199" y="115"/>
                  </a:lnTo>
                  <a:close/>
                  <a:moveTo>
                    <a:pt x="199" y="137"/>
                  </a:moveTo>
                  <a:cubicBezTo>
                    <a:pt x="199" y="146"/>
                    <a:pt x="199" y="146"/>
                    <a:pt x="199" y="146"/>
                  </a:cubicBezTo>
                  <a:cubicBezTo>
                    <a:pt x="223" y="146"/>
                    <a:pt x="223" y="146"/>
                    <a:pt x="223" y="146"/>
                  </a:cubicBezTo>
                  <a:cubicBezTo>
                    <a:pt x="223" y="137"/>
                    <a:pt x="223" y="137"/>
                    <a:pt x="223" y="137"/>
                  </a:cubicBezTo>
                  <a:lnTo>
                    <a:pt x="199" y="137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3" name="Freeform 19"/>
            <p:cNvSpPr>
              <a:spLocks noEditPoints="1"/>
            </p:cNvSpPr>
            <p:nvPr/>
          </p:nvSpPr>
          <p:spPr bwMode="auto">
            <a:xfrm>
              <a:off x="2223" y="4393"/>
              <a:ext cx="537" cy="536"/>
            </a:xfrm>
            <a:custGeom>
              <a:avLst/>
              <a:gdLst>
                <a:gd name="T0" fmla="*/ 28 w 269"/>
                <a:gd name="T1" fmla="*/ 0 h 269"/>
                <a:gd name="T2" fmla="*/ 269 w 269"/>
                <a:gd name="T3" fmla="*/ 0 h 269"/>
                <a:gd name="T4" fmla="*/ 269 w 269"/>
                <a:gd name="T5" fmla="*/ 214 h 269"/>
                <a:gd name="T6" fmla="*/ 268 w 269"/>
                <a:gd name="T7" fmla="*/ 235 h 269"/>
                <a:gd name="T8" fmla="*/ 266 w 269"/>
                <a:gd name="T9" fmla="*/ 250 h 269"/>
                <a:gd name="T10" fmla="*/ 261 w 269"/>
                <a:gd name="T11" fmla="*/ 260 h 269"/>
                <a:gd name="T12" fmla="*/ 252 w 269"/>
                <a:gd name="T13" fmla="*/ 265 h 269"/>
                <a:gd name="T14" fmla="*/ 239 w 269"/>
                <a:gd name="T15" fmla="*/ 267 h 269"/>
                <a:gd name="T16" fmla="*/ 220 w 269"/>
                <a:gd name="T17" fmla="*/ 268 h 269"/>
                <a:gd name="T18" fmla="*/ 182 w 269"/>
                <a:gd name="T19" fmla="*/ 266 h 269"/>
                <a:gd name="T20" fmla="*/ 180 w 269"/>
                <a:gd name="T21" fmla="*/ 227 h 269"/>
                <a:gd name="T22" fmla="*/ 211 w 269"/>
                <a:gd name="T23" fmla="*/ 229 h 269"/>
                <a:gd name="T24" fmla="*/ 221 w 269"/>
                <a:gd name="T25" fmla="*/ 227 h 269"/>
                <a:gd name="T26" fmla="*/ 223 w 269"/>
                <a:gd name="T27" fmla="*/ 217 h 269"/>
                <a:gd name="T28" fmla="*/ 223 w 269"/>
                <a:gd name="T29" fmla="*/ 182 h 269"/>
                <a:gd name="T30" fmla="*/ 166 w 269"/>
                <a:gd name="T31" fmla="*/ 182 h 269"/>
                <a:gd name="T32" fmla="*/ 166 w 269"/>
                <a:gd name="T33" fmla="*/ 260 h 269"/>
                <a:gd name="T34" fmla="*/ 122 w 269"/>
                <a:gd name="T35" fmla="*/ 260 h 269"/>
                <a:gd name="T36" fmla="*/ 122 w 269"/>
                <a:gd name="T37" fmla="*/ 182 h 269"/>
                <a:gd name="T38" fmla="*/ 70 w 269"/>
                <a:gd name="T39" fmla="*/ 182 h 269"/>
                <a:gd name="T40" fmla="*/ 38 w 269"/>
                <a:gd name="T41" fmla="*/ 269 h 269"/>
                <a:gd name="T42" fmla="*/ 0 w 269"/>
                <a:gd name="T43" fmla="*/ 238 h 269"/>
                <a:gd name="T44" fmla="*/ 22 w 269"/>
                <a:gd name="T45" fmla="*/ 187 h 269"/>
                <a:gd name="T46" fmla="*/ 28 w 269"/>
                <a:gd name="T47" fmla="*/ 110 h 269"/>
                <a:gd name="T48" fmla="*/ 28 w 269"/>
                <a:gd name="T49" fmla="*/ 0 h 269"/>
                <a:gd name="T50" fmla="*/ 122 w 269"/>
                <a:gd name="T51" fmla="*/ 109 h 269"/>
                <a:gd name="T52" fmla="*/ 74 w 269"/>
                <a:gd name="T53" fmla="*/ 109 h 269"/>
                <a:gd name="T54" fmla="*/ 74 w 269"/>
                <a:gd name="T55" fmla="*/ 131 h 269"/>
                <a:gd name="T56" fmla="*/ 73 w 269"/>
                <a:gd name="T57" fmla="*/ 139 h 269"/>
                <a:gd name="T58" fmla="*/ 73 w 269"/>
                <a:gd name="T59" fmla="*/ 147 h 269"/>
                <a:gd name="T60" fmla="*/ 122 w 269"/>
                <a:gd name="T61" fmla="*/ 147 h 269"/>
                <a:gd name="T62" fmla="*/ 122 w 269"/>
                <a:gd name="T63" fmla="*/ 109 h 269"/>
                <a:gd name="T64" fmla="*/ 122 w 269"/>
                <a:gd name="T65" fmla="*/ 73 h 269"/>
                <a:gd name="T66" fmla="*/ 122 w 269"/>
                <a:gd name="T67" fmla="*/ 38 h 269"/>
                <a:gd name="T68" fmla="*/ 74 w 269"/>
                <a:gd name="T69" fmla="*/ 38 h 269"/>
                <a:gd name="T70" fmla="*/ 74 w 269"/>
                <a:gd name="T71" fmla="*/ 73 h 269"/>
                <a:gd name="T72" fmla="*/ 122 w 269"/>
                <a:gd name="T73" fmla="*/ 73 h 269"/>
                <a:gd name="T74" fmla="*/ 166 w 269"/>
                <a:gd name="T75" fmla="*/ 73 h 269"/>
                <a:gd name="T76" fmla="*/ 223 w 269"/>
                <a:gd name="T77" fmla="*/ 73 h 269"/>
                <a:gd name="T78" fmla="*/ 223 w 269"/>
                <a:gd name="T79" fmla="*/ 38 h 269"/>
                <a:gd name="T80" fmla="*/ 166 w 269"/>
                <a:gd name="T81" fmla="*/ 38 h 269"/>
                <a:gd name="T82" fmla="*/ 166 w 269"/>
                <a:gd name="T83" fmla="*/ 73 h 269"/>
                <a:gd name="T84" fmla="*/ 166 w 269"/>
                <a:gd name="T85" fmla="*/ 109 h 269"/>
                <a:gd name="T86" fmla="*/ 166 w 269"/>
                <a:gd name="T87" fmla="*/ 147 h 269"/>
                <a:gd name="T88" fmla="*/ 223 w 269"/>
                <a:gd name="T89" fmla="*/ 147 h 269"/>
                <a:gd name="T90" fmla="*/ 223 w 269"/>
                <a:gd name="T91" fmla="*/ 109 h 269"/>
                <a:gd name="T92" fmla="*/ 166 w 269"/>
                <a:gd name="T93" fmla="*/ 109 h 2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69" h="269">
                  <a:moveTo>
                    <a:pt x="28" y="0"/>
                  </a:moveTo>
                  <a:cubicBezTo>
                    <a:pt x="269" y="0"/>
                    <a:pt x="269" y="0"/>
                    <a:pt x="269" y="0"/>
                  </a:cubicBezTo>
                  <a:cubicBezTo>
                    <a:pt x="269" y="214"/>
                    <a:pt x="269" y="214"/>
                    <a:pt x="269" y="214"/>
                  </a:cubicBezTo>
                  <a:cubicBezTo>
                    <a:pt x="269" y="223"/>
                    <a:pt x="269" y="230"/>
                    <a:pt x="268" y="235"/>
                  </a:cubicBezTo>
                  <a:cubicBezTo>
                    <a:pt x="268" y="241"/>
                    <a:pt x="267" y="245"/>
                    <a:pt x="266" y="250"/>
                  </a:cubicBezTo>
                  <a:cubicBezTo>
                    <a:pt x="265" y="254"/>
                    <a:pt x="263" y="258"/>
                    <a:pt x="261" y="260"/>
                  </a:cubicBezTo>
                  <a:cubicBezTo>
                    <a:pt x="259" y="262"/>
                    <a:pt x="256" y="263"/>
                    <a:pt x="252" y="265"/>
                  </a:cubicBezTo>
                  <a:cubicBezTo>
                    <a:pt x="248" y="266"/>
                    <a:pt x="243" y="267"/>
                    <a:pt x="239" y="267"/>
                  </a:cubicBezTo>
                  <a:cubicBezTo>
                    <a:pt x="234" y="267"/>
                    <a:pt x="228" y="268"/>
                    <a:pt x="220" y="268"/>
                  </a:cubicBezTo>
                  <a:cubicBezTo>
                    <a:pt x="210" y="268"/>
                    <a:pt x="198" y="267"/>
                    <a:pt x="182" y="266"/>
                  </a:cubicBezTo>
                  <a:cubicBezTo>
                    <a:pt x="180" y="227"/>
                    <a:pt x="180" y="227"/>
                    <a:pt x="180" y="227"/>
                  </a:cubicBezTo>
                  <a:cubicBezTo>
                    <a:pt x="198" y="228"/>
                    <a:pt x="208" y="229"/>
                    <a:pt x="211" y="229"/>
                  </a:cubicBezTo>
                  <a:cubicBezTo>
                    <a:pt x="216" y="229"/>
                    <a:pt x="220" y="228"/>
                    <a:pt x="221" y="227"/>
                  </a:cubicBezTo>
                  <a:cubicBezTo>
                    <a:pt x="222" y="226"/>
                    <a:pt x="223" y="222"/>
                    <a:pt x="223" y="217"/>
                  </a:cubicBezTo>
                  <a:cubicBezTo>
                    <a:pt x="223" y="182"/>
                    <a:pt x="223" y="182"/>
                    <a:pt x="223" y="182"/>
                  </a:cubicBezTo>
                  <a:cubicBezTo>
                    <a:pt x="166" y="182"/>
                    <a:pt x="166" y="182"/>
                    <a:pt x="166" y="182"/>
                  </a:cubicBezTo>
                  <a:cubicBezTo>
                    <a:pt x="166" y="260"/>
                    <a:pt x="166" y="260"/>
                    <a:pt x="166" y="260"/>
                  </a:cubicBezTo>
                  <a:cubicBezTo>
                    <a:pt x="122" y="260"/>
                    <a:pt x="122" y="260"/>
                    <a:pt x="122" y="260"/>
                  </a:cubicBezTo>
                  <a:cubicBezTo>
                    <a:pt x="122" y="182"/>
                    <a:pt x="122" y="182"/>
                    <a:pt x="122" y="182"/>
                  </a:cubicBezTo>
                  <a:cubicBezTo>
                    <a:pt x="70" y="182"/>
                    <a:pt x="70" y="182"/>
                    <a:pt x="70" y="182"/>
                  </a:cubicBezTo>
                  <a:cubicBezTo>
                    <a:pt x="66" y="215"/>
                    <a:pt x="56" y="245"/>
                    <a:pt x="38" y="269"/>
                  </a:cubicBezTo>
                  <a:cubicBezTo>
                    <a:pt x="0" y="238"/>
                    <a:pt x="0" y="238"/>
                    <a:pt x="0" y="238"/>
                  </a:cubicBezTo>
                  <a:cubicBezTo>
                    <a:pt x="11" y="222"/>
                    <a:pt x="18" y="205"/>
                    <a:pt x="22" y="187"/>
                  </a:cubicBezTo>
                  <a:cubicBezTo>
                    <a:pt x="26" y="170"/>
                    <a:pt x="28" y="144"/>
                    <a:pt x="28" y="110"/>
                  </a:cubicBezTo>
                  <a:lnTo>
                    <a:pt x="28" y="0"/>
                  </a:lnTo>
                  <a:close/>
                  <a:moveTo>
                    <a:pt x="122" y="109"/>
                  </a:moveTo>
                  <a:cubicBezTo>
                    <a:pt x="74" y="109"/>
                    <a:pt x="74" y="109"/>
                    <a:pt x="74" y="109"/>
                  </a:cubicBezTo>
                  <a:cubicBezTo>
                    <a:pt x="74" y="131"/>
                    <a:pt x="74" y="131"/>
                    <a:pt x="74" y="131"/>
                  </a:cubicBezTo>
                  <a:cubicBezTo>
                    <a:pt x="74" y="133"/>
                    <a:pt x="74" y="135"/>
                    <a:pt x="73" y="139"/>
                  </a:cubicBezTo>
                  <a:cubicBezTo>
                    <a:pt x="73" y="142"/>
                    <a:pt x="73" y="145"/>
                    <a:pt x="73" y="147"/>
                  </a:cubicBezTo>
                  <a:cubicBezTo>
                    <a:pt x="122" y="147"/>
                    <a:pt x="122" y="147"/>
                    <a:pt x="122" y="147"/>
                  </a:cubicBezTo>
                  <a:lnTo>
                    <a:pt x="122" y="109"/>
                  </a:lnTo>
                  <a:close/>
                  <a:moveTo>
                    <a:pt x="122" y="73"/>
                  </a:moveTo>
                  <a:cubicBezTo>
                    <a:pt x="122" y="38"/>
                    <a:pt x="122" y="38"/>
                    <a:pt x="122" y="38"/>
                  </a:cubicBezTo>
                  <a:cubicBezTo>
                    <a:pt x="74" y="38"/>
                    <a:pt x="74" y="38"/>
                    <a:pt x="74" y="38"/>
                  </a:cubicBezTo>
                  <a:cubicBezTo>
                    <a:pt x="74" y="73"/>
                    <a:pt x="74" y="73"/>
                    <a:pt x="74" y="73"/>
                  </a:cubicBezTo>
                  <a:lnTo>
                    <a:pt x="122" y="73"/>
                  </a:lnTo>
                  <a:close/>
                  <a:moveTo>
                    <a:pt x="166" y="73"/>
                  </a:moveTo>
                  <a:cubicBezTo>
                    <a:pt x="223" y="73"/>
                    <a:pt x="223" y="73"/>
                    <a:pt x="223" y="73"/>
                  </a:cubicBezTo>
                  <a:cubicBezTo>
                    <a:pt x="223" y="38"/>
                    <a:pt x="223" y="38"/>
                    <a:pt x="223" y="38"/>
                  </a:cubicBezTo>
                  <a:cubicBezTo>
                    <a:pt x="166" y="38"/>
                    <a:pt x="166" y="38"/>
                    <a:pt x="166" y="38"/>
                  </a:cubicBezTo>
                  <a:lnTo>
                    <a:pt x="166" y="73"/>
                  </a:lnTo>
                  <a:close/>
                  <a:moveTo>
                    <a:pt x="166" y="109"/>
                  </a:moveTo>
                  <a:cubicBezTo>
                    <a:pt x="166" y="147"/>
                    <a:pt x="166" y="147"/>
                    <a:pt x="166" y="147"/>
                  </a:cubicBezTo>
                  <a:cubicBezTo>
                    <a:pt x="223" y="147"/>
                    <a:pt x="223" y="147"/>
                    <a:pt x="223" y="147"/>
                  </a:cubicBezTo>
                  <a:cubicBezTo>
                    <a:pt x="223" y="109"/>
                    <a:pt x="223" y="109"/>
                    <a:pt x="223" y="109"/>
                  </a:cubicBezTo>
                  <a:lnTo>
                    <a:pt x="166" y="109"/>
                  </a:ln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44" name="Rectangle 20"/>
            <p:cNvSpPr>
              <a:spLocks noChangeArrowheads="1"/>
            </p:cNvSpPr>
            <p:nvPr/>
          </p:nvSpPr>
          <p:spPr bwMode="auto">
            <a:xfrm>
              <a:off x="1703" y="5203"/>
              <a:ext cx="113" cy="392"/>
            </a:xfrm>
            <a:prstGeom prst="rect">
              <a:avLst/>
            </a:prstGeom>
            <a:solidFill>
              <a:srgbClr val="00000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sp>
        <p:nvSpPr>
          <p:cNvPr id="18" name="正方形/長方形 17"/>
          <p:cNvSpPr/>
          <p:nvPr/>
        </p:nvSpPr>
        <p:spPr>
          <a:xfrm>
            <a:off x="1281055" y="7398542"/>
            <a:ext cx="335941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3200" b="1" spc="-330" dirty="0" smtClean="0">
                <a:solidFill>
                  <a:srgbClr val="06619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03-1234-1111</a:t>
            </a:r>
            <a:endParaRPr lang="ja-JP" altLang="en-US" sz="3200" b="1" spc="-330" dirty="0">
              <a:solidFill>
                <a:srgbClr val="06619F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920066" y="7282384"/>
            <a:ext cx="2447156" cy="2462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1000" b="1" spc="5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</a:t>
            </a:r>
            <a:r>
              <a:rPr lang="en-US" altLang="zh-TW" sz="1000" b="1" spc="5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135-0061 </a:t>
            </a:r>
            <a:r>
              <a:rPr lang="zh-TW" altLang="en-US" sz="1000" b="1" spc="5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東京都江東区豊洲</a:t>
            </a:r>
            <a:r>
              <a:rPr lang="en-US" altLang="zh-TW" sz="1000" b="1" spc="50" dirty="0">
                <a:solidFill>
                  <a:schemeClr val="tx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  <a:endParaRPr lang="ja-JP" altLang="en-US" sz="1000" b="1" spc="50" dirty="0">
              <a:solidFill>
                <a:schemeClr val="tx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5" name="正方形/長方形 44"/>
          <p:cNvSpPr/>
          <p:nvPr/>
        </p:nvSpPr>
        <p:spPr>
          <a:xfrm>
            <a:off x="471969" y="496540"/>
            <a:ext cx="4707574" cy="21852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Bef>
                <a:spcPts val="0"/>
              </a:spcBef>
              <a:spcAft>
                <a:spcPts val="500"/>
              </a:spcAft>
            </a:pPr>
            <a:r>
              <a:rPr lang="ja-JP" altLang="en-US" spc="100" dirty="0">
                <a:solidFill>
                  <a:srgbClr val="06619F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不動産をムダなく</a:t>
            </a:r>
          </a:p>
          <a:p>
            <a:pPr>
              <a:spcBef>
                <a:spcPts val="0"/>
              </a:spcBef>
              <a:spcAft>
                <a:spcPts val="500"/>
              </a:spcAft>
            </a:pPr>
            <a:r>
              <a:rPr lang="ja-JP" altLang="en-US" spc="100" dirty="0">
                <a:solidFill>
                  <a:srgbClr val="06619F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有効活用する</a:t>
            </a:r>
          </a:p>
          <a:p>
            <a:pPr>
              <a:spcBef>
                <a:spcPts val="0"/>
              </a:spcBef>
              <a:spcAft>
                <a:spcPts val="500"/>
              </a:spcAft>
            </a:pPr>
            <a:r>
              <a:rPr lang="ja-JP" altLang="en-US" spc="100" dirty="0">
                <a:solidFill>
                  <a:srgbClr val="06619F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新方法とは</a:t>
            </a:r>
          </a:p>
        </p:txBody>
      </p:sp>
      <p:sp>
        <p:nvSpPr>
          <p:cNvPr id="46" name="正方形/長方形 45"/>
          <p:cNvSpPr/>
          <p:nvPr/>
        </p:nvSpPr>
        <p:spPr>
          <a:xfrm>
            <a:off x="7092000" y="636152"/>
            <a:ext cx="507831" cy="8052078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r>
              <a:rPr lang="ja-JP" altLang="en-US" sz="2100" b="1" spc="25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不動産資産ダミーダミーダミー事業</a:t>
            </a:r>
          </a:p>
        </p:txBody>
      </p:sp>
      <p:sp>
        <p:nvSpPr>
          <p:cNvPr id="47" name="正方形/長方形 46"/>
          <p:cNvSpPr/>
          <p:nvPr/>
        </p:nvSpPr>
        <p:spPr>
          <a:xfrm>
            <a:off x="7120800" y="8699821"/>
            <a:ext cx="369332" cy="1952024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r>
              <a:rPr lang="ja-JP" altLang="en-US" sz="1200" b="1" spc="50" dirty="0">
                <a:solidFill>
                  <a:schemeClr val="bg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主催／株式会社アスクル</a:t>
            </a:r>
          </a:p>
        </p:txBody>
      </p:sp>
      <p:sp>
        <p:nvSpPr>
          <p:cNvPr id="48" name="正方形/長方形 47"/>
          <p:cNvSpPr/>
          <p:nvPr/>
        </p:nvSpPr>
        <p:spPr>
          <a:xfrm>
            <a:off x="882656" y="6812283"/>
            <a:ext cx="3886200" cy="584775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sz="3200" spc="-100" dirty="0">
                <a:solidFill>
                  <a:srgbClr val="06619F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アスクル東京会場</a:t>
            </a:r>
          </a:p>
        </p:txBody>
      </p:sp>
      <p:sp>
        <p:nvSpPr>
          <p:cNvPr id="49" name="正方形/長方形 48"/>
          <p:cNvSpPr/>
          <p:nvPr/>
        </p:nvSpPr>
        <p:spPr bwMode="auto">
          <a:xfrm>
            <a:off x="591194" y="6920808"/>
            <a:ext cx="259556" cy="952500"/>
          </a:xfrm>
          <a:prstGeom prst="rect">
            <a:avLst/>
          </a:prstGeom>
          <a:solidFill>
            <a:srgbClr val="0A64A1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16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会場</a:t>
            </a:r>
          </a:p>
        </p:txBody>
      </p:sp>
      <p:sp>
        <p:nvSpPr>
          <p:cNvPr id="50" name="正方形/長方形 49"/>
          <p:cNvSpPr/>
          <p:nvPr/>
        </p:nvSpPr>
        <p:spPr bwMode="auto">
          <a:xfrm>
            <a:off x="607296" y="3410826"/>
            <a:ext cx="1257300" cy="252000"/>
          </a:xfrm>
          <a:prstGeom prst="rect">
            <a:avLst/>
          </a:prstGeom>
          <a:solidFill>
            <a:srgbClr val="6DBEBE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50000"/>
              </a:lnSpc>
              <a:spcBef>
                <a:spcPts val="12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16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第一部</a:t>
            </a:r>
          </a:p>
        </p:txBody>
      </p:sp>
      <p:sp>
        <p:nvSpPr>
          <p:cNvPr id="51" name="正方形/長方形 50"/>
          <p:cNvSpPr/>
          <p:nvPr/>
        </p:nvSpPr>
        <p:spPr bwMode="auto">
          <a:xfrm>
            <a:off x="1865601" y="3409412"/>
            <a:ext cx="2083594" cy="252000"/>
          </a:xfrm>
          <a:prstGeom prst="rect">
            <a:avLst/>
          </a:prstGeom>
          <a:solidFill>
            <a:srgbClr val="49A83F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16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特別講演</a:t>
            </a:r>
          </a:p>
        </p:txBody>
      </p:sp>
      <p:sp>
        <p:nvSpPr>
          <p:cNvPr id="55" name="正方形/長方形 54"/>
          <p:cNvSpPr/>
          <p:nvPr/>
        </p:nvSpPr>
        <p:spPr bwMode="auto">
          <a:xfrm>
            <a:off x="1871228" y="5174087"/>
            <a:ext cx="2083594" cy="252000"/>
          </a:xfrm>
          <a:prstGeom prst="rect">
            <a:avLst/>
          </a:prstGeom>
          <a:solidFill>
            <a:srgbClr val="49A83F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16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特別講演</a:t>
            </a:r>
          </a:p>
        </p:txBody>
      </p:sp>
      <p:sp>
        <p:nvSpPr>
          <p:cNvPr id="56" name="正方形/長方形 55"/>
          <p:cNvSpPr/>
          <p:nvPr/>
        </p:nvSpPr>
        <p:spPr bwMode="auto">
          <a:xfrm>
            <a:off x="618799" y="5171503"/>
            <a:ext cx="1257300" cy="252000"/>
          </a:xfrm>
          <a:prstGeom prst="rect">
            <a:avLst/>
          </a:prstGeom>
          <a:solidFill>
            <a:srgbClr val="6DBEBE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50000"/>
              </a:lnSpc>
              <a:spcBef>
                <a:spcPts val="12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16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第二部</a:t>
            </a:r>
          </a:p>
        </p:txBody>
      </p:sp>
      <p:sp>
        <p:nvSpPr>
          <p:cNvPr id="52" name="正方形/長方形 51"/>
          <p:cNvSpPr/>
          <p:nvPr/>
        </p:nvSpPr>
        <p:spPr>
          <a:xfrm>
            <a:off x="511400" y="3649832"/>
            <a:ext cx="74251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800" dirty="0">
                <a:solidFill>
                  <a:srgbClr val="06619F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10/</a:t>
            </a:r>
          </a:p>
        </p:txBody>
      </p:sp>
      <p:sp>
        <p:nvSpPr>
          <p:cNvPr id="58" name="正方形/長方形 57"/>
          <p:cNvSpPr/>
          <p:nvPr/>
        </p:nvSpPr>
        <p:spPr>
          <a:xfrm>
            <a:off x="496377" y="5366036"/>
            <a:ext cx="74251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800" dirty="0">
                <a:solidFill>
                  <a:srgbClr val="E6452C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10/</a:t>
            </a:r>
          </a:p>
        </p:txBody>
      </p:sp>
      <p:sp>
        <p:nvSpPr>
          <p:cNvPr id="53" name="正方形/長方形 52"/>
          <p:cNvSpPr/>
          <p:nvPr/>
        </p:nvSpPr>
        <p:spPr>
          <a:xfrm>
            <a:off x="1069388" y="3550216"/>
            <a:ext cx="902811" cy="92333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5400" dirty="0">
                <a:solidFill>
                  <a:srgbClr val="06619F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27</a:t>
            </a:r>
          </a:p>
        </p:txBody>
      </p:sp>
      <p:sp>
        <p:nvSpPr>
          <p:cNvPr id="60" name="正方形/長方形 59"/>
          <p:cNvSpPr/>
          <p:nvPr/>
        </p:nvSpPr>
        <p:spPr>
          <a:xfrm>
            <a:off x="1069388" y="5291758"/>
            <a:ext cx="902811" cy="92333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5400" dirty="0" smtClean="0">
                <a:solidFill>
                  <a:srgbClr val="E6452C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2</a:t>
            </a:r>
            <a:r>
              <a:rPr lang="en-US" altLang="ja-JP" sz="5400" dirty="0" smtClean="0">
                <a:solidFill>
                  <a:srgbClr val="E6452C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8</a:t>
            </a:r>
            <a:endParaRPr lang="ja-JP" altLang="en-US" sz="5400" dirty="0">
              <a:solidFill>
                <a:srgbClr val="E6452C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54" name="正方形/長方形 53"/>
          <p:cNvSpPr/>
          <p:nvPr/>
        </p:nvSpPr>
        <p:spPr>
          <a:xfrm>
            <a:off x="354931" y="4037963"/>
            <a:ext cx="106311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00" dirty="0">
                <a:solidFill>
                  <a:srgbClr val="06619F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（SAT）</a:t>
            </a:r>
          </a:p>
        </p:txBody>
      </p:sp>
      <p:sp>
        <p:nvSpPr>
          <p:cNvPr id="62" name="正方形/長方形 61"/>
          <p:cNvSpPr/>
          <p:nvPr/>
        </p:nvSpPr>
        <p:spPr>
          <a:xfrm>
            <a:off x="354931" y="5796771"/>
            <a:ext cx="108234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00" dirty="0">
                <a:solidFill>
                  <a:srgbClr val="E6452C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（</a:t>
            </a:r>
            <a:r>
              <a:rPr lang="ja-JP" altLang="en-US" sz="1800" dirty="0" smtClean="0">
                <a:solidFill>
                  <a:srgbClr val="E6452C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S</a:t>
            </a:r>
            <a:r>
              <a:rPr lang="en-US" altLang="ja-JP" sz="1800" dirty="0" smtClean="0">
                <a:solidFill>
                  <a:srgbClr val="E6452C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UN</a:t>
            </a:r>
            <a:r>
              <a:rPr lang="ja-JP" altLang="en-US" sz="1800" dirty="0" smtClean="0">
                <a:solidFill>
                  <a:srgbClr val="E6452C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）</a:t>
            </a:r>
            <a:endParaRPr lang="ja-JP" altLang="en-US" sz="1800" dirty="0">
              <a:solidFill>
                <a:srgbClr val="E6452C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cxnSp>
        <p:nvCxnSpPr>
          <p:cNvPr id="1024" name="直線コネクタ 1023"/>
          <p:cNvCxnSpPr/>
          <p:nvPr/>
        </p:nvCxnSpPr>
        <p:spPr bwMode="auto">
          <a:xfrm>
            <a:off x="604540" y="4416599"/>
            <a:ext cx="1268695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rgbClr val="06619F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0" name="直線コネクタ 39"/>
          <p:cNvCxnSpPr/>
          <p:nvPr/>
        </p:nvCxnSpPr>
        <p:spPr bwMode="auto">
          <a:xfrm>
            <a:off x="606649" y="6184295"/>
            <a:ext cx="1268695" cy="0"/>
          </a:xfrm>
          <a:prstGeom prst="line">
            <a:avLst/>
          </a:prstGeom>
          <a:solidFill>
            <a:schemeClr val="accent1"/>
          </a:solidFill>
          <a:ln w="12700" cap="flat" cmpd="sng" algn="ctr">
            <a:solidFill>
              <a:srgbClr val="E6452C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正方形/長方形 1"/>
          <p:cNvSpPr/>
          <p:nvPr/>
        </p:nvSpPr>
        <p:spPr>
          <a:xfrm>
            <a:off x="504454" y="6189746"/>
            <a:ext cx="1035861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dirty="0">
                <a:solidFill>
                  <a:srgbClr val="E6452C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14:00〜</a:t>
            </a:r>
          </a:p>
        </p:txBody>
      </p:sp>
      <p:sp>
        <p:nvSpPr>
          <p:cNvPr id="57" name="正方形/長方形 56"/>
          <p:cNvSpPr/>
          <p:nvPr/>
        </p:nvSpPr>
        <p:spPr>
          <a:xfrm>
            <a:off x="496377" y="4447225"/>
            <a:ext cx="1035861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dirty="0">
                <a:solidFill>
                  <a:srgbClr val="06619F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14:00〜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1150624" y="4669221"/>
            <a:ext cx="779381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dirty="0">
                <a:solidFill>
                  <a:srgbClr val="06619F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17:00</a:t>
            </a:r>
          </a:p>
        </p:txBody>
      </p:sp>
      <p:sp>
        <p:nvSpPr>
          <p:cNvPr id="59" name="正方形/長方形 58"/>
          <p:cNvSpPr/>
          <p:nvPr/>
        </p:nvSpPr>
        <p:spPr>
          <a:xfrm>
            <a:off x="1150623" y="6435570"/>
            <a:ext cx="779381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000" dirty="0">
                <a:solidFill>
                  <a:srgbClr val="E6452C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17:00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1965740" y="5522843"/>
            <a:ext cx="466794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講師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1965740" y="3940250"/>
            <a:ext cx="1117176" cy="10618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プロフィールプロフィールプロフィールプロフィールプロフィールプロフィールプロフィールプロフィールプロフィールプロフィール</a:t>
            </a:r>
          </a:p>
        </p:txBody>
      </p:sp>
      <p:sp>
        <p:nvSpPr>
          <p:cNvPr id="61" name="正方形/長方形 60"/>
          <p:cNvSpPr/>
          <p:nvPr/>
        </p:nvSpPr>
        <p:spPr>
          <a:xfrm>
            <a:off x="1965740" y="3763634"/>
            <a:ext cx="466794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1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講師</a:t>
            </a:r>
          </a:p>
        </p:txBody>
      </p:sp>
      <p:sp>
        <p:nvSpPr>
          <p:cNvPr id="63" name="正方形/長方形 62"/>
          <p:cNvSpPr/>
          <p:nvPr/>
        </p:nvSpPr>
        <p:spPr>
          <a:xfrm>
            <a:off x="1967875" y="5700242"/>
            <a:ext cx="1117176" cy="10618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9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プロフィールプロフィールプロフィールプロフィールプロフィールプロフィールプロフィールプロフィールプロフィールプロフィール</a:t>
            </a:r>
          </a:p>
        </p:txBody>
      </p:sp>
      <p:sp>
        <p:nvSpPr>
          <p:cNvPr id="9" name="正方形/長方形 8"/>
          <p:cNvSpPr/>
          <p:nvPr/>
        </p:nvSpPr>
        <p:spPr bwMode="auto">
          <a:xfrm>
            <a:off x="5594443" y="5474804"/>
            <a:ext cx="1195202" cy="1193180"/>
          </a:xfrm>
          <a:prstGeom prst="rect">
            <a:avLst/>
          </a:prstGeom>
          <a:solidFill>
            <a:srgbClr val="0068B7"/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36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参加無料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511400" y="2615425"/>
            <a:ext cx="3597560" cy="7155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900" dirty="0">
                <a:solidFill>
                  <a:srgbClr val="06619F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ダミーテキストダミーテキストダミーテキストダミーテキストダミーテキストダミーテキストダミーテキストダミーテキストダミーテキストダミーテキストダミーテキストダミーテキスト</a:t>
            </a:r>
          </a:p>
        </p:txBody>
      </p:sp>
      <p:pic>
        <p:nvPicPr>
          <p:cNvPr id="11" name="図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08990" y="7517019"/>
            <a:ext cx="370125" cy="370371"/>
          </a:xfrm>
          <a:prstGeom prst="rect">
            <a:avLst/>
          </a:prstGeom>
        </p:spPr>
      </p:pic>
      <p:sp>
        <p:nvSpPr>
          <p:cNvPr id="12" name="正方形/長方形 11"/>
          <p:cNvSpPr/>
          <p:nvPr/>
        </p:nvSpPr>
        <p:spPr bwMode="auto">
          <a:xfrm>
            <a:off x="3070296" y="3808389"/>
            <a:ext cx="878899" cy="1154115"/>
          </a:xfrm>
          <a:prstGeom prst="rect">
            <a:avLst/>
          </a:prstGeom>
          <a:solidFill>
            <a:schemeClr val="bg1">
              <a:lumMod val="85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ヒラギノ角ゴ Pro W3" charset="0"/>
                <a:ea typeface="ヒラギノ角ゴ Pro W3" charset="0"/>
                <a:cs typeface="ヒラギノ角ゴ Pro W3" charset="0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64" name="正方形/長方形 63"/>
          <p:cNvSpPr/>
          <p:nvPr/>
        </p:nvSpPr>
        <p:spPr bwMode="auto">
          <a:xfrm>
            <a:off x="3075773" y="5551123"/>
            <a:ext cx="878899" cy="1154115"/>
          </a:xfrm>
          <a:prstGeom prst="rect">
            <a:avLst/>
          </a:prstGeom>
          <a:solidFill>
            <a:schemeClr val="bg1">
              <a:lumMod val="85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8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ヒラギノ角ゴ Pro W3" charset="0"/>
                <a:ea typeface="ヒラギノ角ゴ Pro W3" charset="0"/>
                <a:cs typeface="ヒラギノ角ゴ Pro W3" charset="0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13" name="正方形/長方形 12"/>
          <p:cNvSpPr/>
          <p:nvPr/>
        </p:nvSpPr>
        <p:spPr bwMode="auto">
          <a:xfrm>
            <a:off x="4292507" y="6719602"/>
            <a:ext cx="2497138" cy="1627278"/>
          </a:xfrm>
          <a:prstGeom prst="rect">
            <a:avLst/>
          </a:prstGeom>
          <a:solidFill>
            <a:schemeClr val="bg1">
              <a:lumMod val="85000"/>
            </a:schemeClr>
          </a:solidFill>
          <a:ln w="254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ヒラギノ角ゴ Pro W3" charset="0"/>
                <a:ea typeface="ヒラギノ角ゴ Pro W3" charset="0"/>
                <a:cs typeface="ヒラギノ角ゴ Pro W3" charset="0"/>
                <a:sym typeface="ヒラギノ角ゴ Pro W3" charset="0"/>
              </a:rPr>
              <a:t>地図を入れてください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2209454840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- 1_タイトル スライド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Default - 1_タイトル スライド">
      <a:majorFont>
        <a:latin typeface="Lucida Grande"/>
        <a:ea typeface="ヒラギノ角ゴ ProN W3"/>
        <a:cs typeface="ヒラギノ角ゴ ProN W3"/>
      </a:majorFont>
      <a:minorFont>
        <a:latin typeface="Calibri"/>
        <a:ea typeface="ヒラギノ角ゴ ProN W3"/>
        <a:cs typeface="ヒラギノ角ゴ ProN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ja-JP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ヒラギノ角ゴ Pro W3" charset="0"/>
            <a:ea typeface="ヒラギノ角ゴ Pro W3" charset="0"/>
            <a:cs typeface="ヒラギノ角ゴ Pro W3" charset="0"/>
            <a:sym typeface="ヒラギノ角ゴ Pro W3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ja-JP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ヒラギノ角ゴ Pro W3" charset="0"/>
            <a:ea typeface="ヒラギノ角ゴ Pro W3" charset="0"/>
            <a:cs typeface="ヒラギノ角ゴ Pro W3" charset="0"/>
            <a:sym typeface="ヒラギノ角ゴ Pro W3" charset="0"/>
          </a:defRPr>
        </a:defPPr>
      </a:lstStyle>
    </a:lnDef>
  </a:objectDefaults>
  <a:extraClrSchemeLst>
    <a:extraClrScheme>
      <a:clrScheme name="Default - 1_タイトル スライド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439</TotalTime>
  <Pages>0</Pages>
  <Words>184</Words>
  <Characters>0</Characters>
  <Application>Microsoft Office PowerPoint</Application>
  <PresentationFormat>ユーザー設定</PresentationFormat>
  <Lines>0</Lines>
  <Paragraphs>49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5" baseType="lpstr">
      <vt:lpstr>HGP創英角ｺﾞｼｯｸUB</vt:lpstr>
      <vt:lpstr>HGP明朝E</vt:lpstr>
      <vt:lpstr>HGS明朝E</vt:lpstr>
      <vt:lpstr>HG丸ｺﾞｼｯｸM-PRO</vt:lpstr>
      <vt:lpstr>Lucida Grande</vt:lpstr>
      <vt:lpstr>ＭＳ Ｐゴシック</vt:lpstr>
      <vt:lpstr>ＭＳ ゴシック</vt:lpstr>
      <vt:lpstr>ヒラギノ角ゴ Pro W3</vt:lpstr>
      <vt:lpstr>ヒラギノ角ゴ ProN W3</vt:lpstr>
      <vt:lpstr>メイリオ</vt:lpstr>
      <vt:lpstr>Arial</vt:lpstr>
      <vt:lpstr>Calibri</vt:lpstr>
      <vt:lpstr>Default - 1_タイトル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YURICO</dc:creator>
  <cp:lastModifiedBy>wellenetz</cp:lastModifiedBy>
  <cp:revision>68</cp:revision>
  <cp:lastPrinted>2018-01-31T05:10:55Z</cp:lastPrinted>
  <dcterms:modified xsi:type="dcterms:W3CDTF">2018-01-31T05:11:27Z</dcterms:modified>
</cp:coreProperties>
</file>