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50"/>
    <a:srgbClr val="EA5A58"/>
    <a:srgbClr val="B0D2DF"/>
    <a:srgbClr val="EDACB7"/>
    <a:srgbClr val="FAF4B2"/>
    <a:srgbClr val="FFFDDB"/>
    <a:srgbClr val="232725"/>
    <a:srgbClr val="111311"/>
    <a:srgbClr val="0D100C"/>
    <a:srgbClr val="1F5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8" d="100"/>
          <a:sy n="58" d="100"/>
        </p:scale>
        <p:origin x="1452" y="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565" y="0"/>
            <a:ext cx="7875729" cy="1090771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21" y="598683"/>
            <a:ext cx="6760615" cy="2509484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1191193" y="3135877"/>
            <a:ext cx="54874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3.25 〜4.1 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21" y="5036697"/>
            <a:ext cx="6760615" cy="4506870"/>
          </a:xfrm>
          <a:prstGeom prst="rect">
            <a:avLst/>
          </a:prstGeom>
        </p:spPr>
      </p:pic>
      <p:cxnSp>
        <p:nvCxnSpPr>
          <p:cNvPr id="38" name="直線コネクタ 37"/>
          <p:cNvCxnSpPr/>
          <p:nvPr/>
        </p:nvCxnSpPr>
        <p:spPr>
          <a:xfrm>
            <a:off x="689328" y="7255453"/>
            <a:ext cx="6408000" cy="0"/>
          </a:xfrm>
          <a:prstGeom prst="line">
            <a:avLst/>
          </a:prstGeom>
          <a:ln w="57150" cap="rnd">
            <a:solidFill>
              <a:srgbClr val="EA5A58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1121051" y="4084622"/>
            <a:ext cx="5665512" cy="7992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ミーテキストダミーテキストダミーテキストダミーテキストダミーテキストダミーテキストダミーテキストダミーテキストダミーテキストダミーテキストダミーテキストダミーテキストダミーテキストダミーテキストダミーテキストダミーテキス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107391" y="4841458"/>
            <a:ext cx="2164574" cy="16481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ja-JP" sz="12000" b="1" dirty="0">
                <a:solidFill>
                  <a:srgbClr val="EA555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20</a:t>
            </a:r>
            <a:endParaRPr lang="ja-JP" altLang="en-US" sz="12000" b="1" dirty="0">
              <a:solidFill>
                <a:srgbClr val="EA555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807600" y="5366127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dirty="0">
                <a:solidFill>
                  <a:srgbClr val="EA5550"/>
                </a:solidFill>
              </a:rPr>
              <a:t>％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801292" y="5243650"/>
            <a:ext cx="20409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rgbClr val="EA555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OFF</a:t>
            </a:r>
            <a:endParaRPr lang="ja-JP" altLang="en-US" sz="8000" dirty="0">
              <a:solidFill>
                <a:srgbClr val="EA555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72227" y="6484456"/>
            <a:ext cx="36140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ダミーテキストダミーテキストダミーテキストダミーテキストダミーテキストダミーテキストダミーテキストダミーテキストダミーテキストダミーテキストダミーテキストダミーテキストダ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858445" y="6618519"/>
            <a:ext cx="2067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11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アスクル洋品店</a:t>
            </a:r>
            <a:endParaRPr lang="ja-JP" altLang="en-US" sz="2400" spc="-11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86574" y="9776456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spc="-120" dirty="0">
                <a:solidFill>
                  <a:srgbClr val="EA55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854" y="4499222"/>
            <a:ext cx="1438510" cy="122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2282367" y="7481410"/>
            <a:ext cx="15183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b="1" dirty="0">
                <a:solidFill>
                  <a:srgbClr val="EA55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ポイント</a:t>
            </a:r>
          </a:p>
        </p:txBody>
      </p:sp>
      <p:sp>
        <p:nvSpPr>
          <p:cNvPr id="12" name="円/楕円 11"/>
          <p:cNvSpPr/>
          <p:nvPr/>
        </p:nvSpPr>
        <p:spPr>
          <a:xfrm>
            <a:off x="2282367" y="7872413"/>
            <a:ext cx="1418096" cy="628650"/>
          </a:xfrm>
          <a:prstGeom prst="ellipse">
            <a:avLst/>
          </a:prstGeom>
          <a:solidFill>
            <a:srgbClr val="EA55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386121" y="7804219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２倍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277602" y="8513157"/>
            <a:ext cx="1527891" cy="5078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ja-JP" altLang="en-US" sz="900" spc="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ダミーテキストダミーテキストダミーテキストダミーテキストストダミーテキス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681263" y="9036212"/>
            <a:ext cx="17434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spc="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アスクルスポーツ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242563" y="7477121"/>
            <a:ext cx="861774" cy="190052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400" spc="300" dirty="0" smtClean="0">
                <a:solidFill>
                  <a:srgbClr val="EA5550"/>
                </a:solidFill>
              </a:rPr>
              <a:t>大特価</a:t>
            </a:r>
            <a:endParaRPr lang="ja-JP" altLang="en-US" sz="4400" spc="300" dirty="0">
              <a:solidFill>
                <a:srgbClr val="EA555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391020" y="9034755"/>
            <a:ext cx="16696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spc="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ペットのアスクル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002866" y="8676581"/>
            <a:ext cx="2350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ダミーテキストダミーテキストダミーテキストダミーテキストダミーテキスト</a:t>
            </a:r>
          </a:p>
        </p:txBody>
      </p:sp>
      <p:cxnSp>
        <p:nvCxnSpPr>
          <p:cNvPr id="21" name="直線コネクタ 20"/>
          <p:cNvCxnSpPr/>
          <p:nvPr/>
        </p:nvCxnSpPr>
        <p:spPr>
          <a:xfrm>
            <a:off x="3855228" y="7369603"/>
            <a:ext cx="0" cy="2098247"/>
          </a:xfrm>
          <a:prstGeom prst="line">
            <a:avLst/>
          </a:prstGeom>
          <a:ln w="57150" cap="rnd">
            <a:solidFill>
              <a:srgbClr val="EA55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785" y="9349494"/>
            <a:ext cx="633527" cy="540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752475" y="7512844"/>
            <a:ext cx="1495425" cy="15081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6" y="8711716"/>
            <a:ext cx="954084" cy="147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845230" y="5337551"/>
            <a:ext cx="1480001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lang="ja-JP" altLang="en-US" sz="4400" b="1" dirty="0">
                <a:solidFill>
                  <a:srgbClr val="EA55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</a:t>
            </a:r>
          </a:p>
          <a:p>
            <a:pPr>
              <a:lnSpc>
                <a:spcPts val="4400"/>
              </a:lnSpc>
            </a:pPr>
            <a:r>
              <a:rPr lang="ja-JP" altLang="en-US" sz="4400" b="1" dirty="0">
                <a:solidFill>
                  <a:srgbClr val="EA55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093369" y="7512844"/>
            <a:ext cx="2116931" cy="1138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ja-JP" altLang="en-US" sz="1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05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HGS創英角ｺﾞｼｯｸUB</vt:lpstr>
      <vt:lpstr>HGS明朝E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2018-01-31T02:13:45Z</dcterms:modified>
</cp:coreProperties>
</file>