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8" r:id="rId3"/>
  </p:sldMasterIdLst>
  <p:notesMasterIdLst>
    <p:notesMasterId r:id="rId6"/>
  </p:notesMasterIdLst>
  <p:handoutMasterIdLst>
    <p:handoutMasterId r:id="rId7"/>
  </p:handoutMasterIdLst>
  <p:sldIdLst>
    <p:sldId id="260" r:id="rId4"/>
    <p:sldId id="262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4" autoAdjust="0"/>
    <p:restoredTop sz="99507" autoAdjust="0"/>
  </p:normalViewPr>
  <p:slideViewPr>
    <p:cSldViewPr snapToGrid="0">
      <p:cViewPr varScale="1">
        <p:scale>
          <a:sx n="67" d="100"/>
          <a:sy n="67" d="100"/>
        </p:scale>
        <p:origin x="2616" y="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2018/1/25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2018/1/25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0752" y="977034"/>
            <a:ext cx="6100249" cy="546753"/>
          </a:xfrm>
        </p:spPr>
        <p:txBody>
          <a:bodyPr lIns="0" tIns="0" rIns="0" bIns="0"/>
          <a:lstStyle>
            <a:lvl1pPr>
              <a:defRPr sz="3553" b="0" i="0">
                <a:solidFill>
                  <a:schemeClr val="bg1"/>
                </a:solidFill>
                <a:latin typeface="小塚ゴシック Pr6N M"/>
                <a:cs typeface="小塚ゴシック Pr6N 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797" y="10144173"/>
            <a:ext cx="2490162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88" y="10144173"/>
            <a:ext cx="178980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865" y="10144173"/>
            <a:ext cx="178980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1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1" t="670" r="12242" b="1521"/>
          <a:stretch/>
        </p:blipFill>
        <p:spPr>
          <a:xfrm>
            <a:off x="1" y="0"/>
            <a:ext cx="7773625" cy="10907713"/>
          </a:xfrm>
          <a:prstGeom prst="rect">
            <a:avLst/>
          </a:prstGeom>
        </p:spPr>
      </p:pic>
      <p:sp>
        <p:nvSpPr>
          <p:cNvPr id="17" name="bk object 17"/>
          <p:cNvSpPr/>
          <p:nvPr/>
        </p:nvSpPr>
        <p:spPr>
          <a:xfrm>
            <a:off x="735575" y="579056"/>
            <a:ext cx="1223819" cy="1232721"/>
          </a:xfrm>
          <a:custGeom>
            <a:avLst/>
            <a:gdLst/>
            <a:ahLst/>
            <a:cxnLst/>
            <a:rect l="l" t="t" r="r" b="b"/>
            <a:pathLst>
              <a:path w="1257300" h="1257300">
                <a:moveTo>
                  <a:pt x="628650" y="0"/>
                </a:moveTo>
                <a:lnTo>
                  <a:pt x="581733" y="1724"/>
                </a:lnTo>
                <a:lnTo>
                  <a:pt x="535752" y="6816"/>
                </a:lnTo>
                <a:lnTo>
                  <a:pt x="490830" y="15154"/>
                </a:lnTo>
                <a:lnTo>
                  <a:pt x="447088" y="26616"/>
                </a:lnTo>
                <a:lnTo>
                  <a:pt x="404646" y="41081"/>
                </a:lnTo>
                <a:lnTo>
                  <a:pt x="363627" y="58428"/>
                </a:lnTo>
                <a:lnTo>
                  <a:pt x="324152" y="78534"/>
                </a:lnTo>
                <a:lnTo>
                  <a:pt x="286344" y="101279"/>
                </a:lnTo>
                <a:lnTo>
                  <a:pt x="250322" y="126541"/>
                </a:lnTo>
                <a:lnTo>
                  <a:pt x="216209" y="154197"/>
                </a:lnTo>
                <a:lnTo>
                  <a:pt x="184127" y="184127"/>
                </a:lnTo>
                <a:lnTo>
                  <a:pt x="154197" y="216209"/>
                </a:lnTo>
                <a:lnTo>
                  <a:pt x="126541" y="250322"/>
                </a:lnTo>
                <a:lnTo>
                  <a:pt x="101279" y="286344"/>
                </a:lnTo>
                <a:lnTo>
                  <a:pt x="78534" y="324152"/>
                </a:lnTo>
                <a:lnTo>
                  <a:pt x="58428" y="363627"/>
                </a:lnTo>
                <a:lnTo>
                  <a:pt x="41081" y="404646"/>
                </a:lnTo>
                <a:lnTo>
                  <a:pt x="26616" y="447088"/>
                </a:lnTo>
                <a:lnTo>
                  <a:pt x="15154" y="490830"/>
                </a:lnTo>
                <a:lnTo>
                  <a:pt x="6816" y="535752"/>
                </a:lnTo>
                <a:lnTo>
                  <a:pt x="1724" y="581733"/>
                </a:lnTo>
                <a:lnTo>
                  <a:pt x="0" y="628650"/>
                </a:lnTo>
                <a:lnTo>
                  <a:pt x="1724" y="675566"/>
                </a:lnTo>
                <a:lnTo>
                  <a:pt x="6816" y="721547"/>
                </a:lnTo>
                <a:lnTo>
                  <a:pt x="15154" y="766469"/>
                </a:lnTo>
                <a:lnTo>
                  <a:pt x="26616" y="810211"/>
                </a:lnTo>
                <a:lnTo>
                  <a:pt x="41081" y="852653"/>
                </a:lnTo>
                <a:lnTo>
                  <a:pt x="58428" y="893672"/>
                </a:lnTo>
                <a:lnTo>
                  <a:pt x="78534" y="933147"/>
                </a:lnTo>
                <a:lnTo>
                  <a:pt x="101279" y="970955"/>
                </a:lnTo>
                <a:lnTo>
                  <a:pt x="126541" y="1006977"/>
                </a:lnTo>
                <a:lnTo>
                  <a:pt x="154197" y="1041090"/>
                </a:lnTo>
                <a:lnTo>
                  <a:pt x="184127" y="1073172"/>
                </a:lnTo>
                <a:lnTo>
                  <a:pt x="216209" y="1103102"/>
                </a:lnTo>
                <a:lnTo>
                  <a:pt x="250322" y="1130758"/>
                </a:lnTo>
                <a:lnTo>
                  <a:pt x="286344" y="1156020"/>
                </a:lnTo>
                <a:lnTo>
                  <a:pt x="324152" y="1178765"/>
                </a:lnTo>
                <a:lnTo>
                  <a:pt x="363627" y="1198871"/>
                </a:lnTo>
                <a:lnTo>
                  <a:pt x="404646" y="1216218"/>
                </a:lnTo>
                <a:lnTo>
                  <a:pt x="447088" y="1230683"/>
                </a:lnTo>
                <a:lnTo>
                  <a:pt x="490830" y="1242145"/>
                </a:lnTo>
                <a:lnTo>
                  <a:pt x="535752" y="1250483"/>
                </a:lnTo>
                <a:lnTo>
                  <a:pt x="581733" y="1255575"/>
                </a:lnTo>
                <a:lnTo>
                  <a:pt x="628650" y="1257300"/>
                </a:lnTo>
                <a:lnTo>
                  <a:pt x="675566" y="1255575"/>
                </a:lnTo>
                <a:lnTo>
                  <a:pt x="721547" y="1250483"/>
                </a:lnTo>
                <a:lnTo>
                  <a:pt x="766469" y="1242145"/>
                </a:lnTo>
                <a:lnTo>
                  <a:pt x="810211" y="1230683"/>
                </a:lnTo>
                <a:lnTo>
                  <a:pt x="852653" y="1216218"/>
                </a:lnTo>
                <a:lnTo>
                  <a:pt x="893672" y="1198871"/>
                </a:lnTo>
                <a:lnTo>
                  <a:pt x="933147" y="1178765"/>
                </a:lnTo>
                <a:lnTo>
                  <a:pt x="970955" y="1156020"/>
                </a:lnTo>
                <a:lnTo>
                  <a:pt x="1006977" y="1130758"/>
                </a:lnTo>
                <a:lnTo>
                  <a:pt x="1041090" y="1103102"/>
                </a:lnTo>
                <a:lnTo>
                  <a:pt x="1073172" y="1073172"/>
                </a:lnTo>
                <a:lnTo>
                  <a:pt x="1103102" y="1041090"/>
                </a:lnTo>
                <a:lnTo>
                  <a:pt x="1130758" y="1006977"/>
                </a:lnTo>
                <a:lnTo>
                  <a:pt x="1156020" y="970955"/>
                </a:lnTo>
                <a:lnTo>
                  <a:pt x="1178765" y="933147"/>
                </a:lnTo>
                <a:lnTo>
                  <a:pt x="1198871" y="893672"/>
                </a:lnTo>
                <a:lnTo>
                  <a:pt x="1216218" y="852653"/>
                </a:lnTo>
                <a:lnTo>
                  <a:pt x="1230683" y="810211"/>
                </a:lnTo>
                <a:lnTo>
                  <a:pt x="1242145" y="766469"/>
                </a:lnTo>
                <a:lnTo>
                  <a:pt x="1250483" y="721547"/>
                </a:lnTo>
                <a:lnTo>
                  <a:pt x="1255575" y="675566"/>
                </a:lnTo>
                <a:lnTo>
                  <a:pt x="1257300" y="628650"/>
                </a:lnTo>
                <a:lnTo>
                  <a:pt x="1255575" y="581733"/>
                </a:lnTo>
                <a:lnTo>
                  <a:pt x="1250483" y="535752"/>
                </a:lnTo>
                <a:lnTo>
                  <a:pt x="1242145" y="490830"/>
                </a:lnTo>
                <a:lnTo>
                  <a:pt x="1230683" y="447088"/>
                </a:lnTo>
                <a:lnTo>
                  <a:pt x="1216218" y="404646"/>
                </a:lnTo>
                <a:lnTo>
                  <a:pt x="1198871" y="363627"/>
                </a:lnTo>
                <a:lnTo>
                  <a:pt x="1178765" y="324152"/>
                </a:lnTo>
                <a:lnTo>
                  <a:pt x="1156020" y="286344"/>
                </a:lnTo>
                <a:lnTo>
                  <a:pt x="1130758" y="250322"/>
                </a:lnTo>
                <a:lnTo>
                  <a:pt x="1103102" y="216209"/>
                </a:lnTo>
                <a:lnTo>
                  <a:pt x="1073172" y="184127"/>
                </a:lnTo>
                <a:lnTo>
                  <a:pt x="1041090" y="154197"/>
                </a:lnTo>
                <a:lnTo>
                  <a:pt x="1006977" y="126541"/>
                </a:lnTo>
                <a:lnTo>
                  <a:pt x="970955" y="101279"/>
                </a:lnTo>
                <a:lnTo>
                  <a:pt x="933147" y="78534"/>
                </a:lnTo>
                <a:lnTo>
                  <a:pt x="893672" y="58428"/>
                </a:lnTo>
                <a:lnTo>
                  <a:pt x="852653" y="41081"/>
                </a:lnTo>
                <a:lnTo>
                  <a:pt x="810211" y="26616"/>
                </a:lnTo>
                <a:lnTo>
                  <a:pt x="766469" y="15154"/>
                </a:lnTo>
                <a:lnTo>
                  <a:pt x="721547" y="6816"/>
                </a:lnTo>
                <a:lnTo>
                  <a:pt x="675566" y="1724"/>
                </a:lnTo>
                <a:lnTo>
                  <a:pt x="628650" y="0"/>
                </a:lnTo>
                <a:close/>
              </a:path>
            </a:pathLst>
          </a:custGeom>
          <a:solidFill>
            <a:srgbClr val="987AB7"/>
          </a:solidFill>
        </p:spPr>
        <p:txBody>
          <a:bodyPr wrap="square" lIns="0" tIns="0" rIns="0" bIns="0" rtlCol="0"/>
          <a:lstStyle/>
          <a:p>
            <a:pPr defTabSz="890077"/>
            <a:endParaRPr sz="1752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0752" y="977034"/>
            <a:ext cx="6100249" cy="5758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chemeClr val="bg1"/>
                </a:solidFill>
                <a:latin typeface="小塚ゴシック Pr6N M"/>
                <a:cs typeface="小塚ゴシック Pr6N 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88" y="2508774"/>
            <a:ext cx="70035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797" y="10144173"/>
            <a:ext cx="2490162" cy="269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0077"/>
            <a:endParaRPr lang="ja-JP" altLang="en-US" sz="175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88" y="10144173"/>
            <a:ext cx="1789803" cy="269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0077"/>
            <a:fld id="{1D8BD707-D9CF-40AE-B4C6-C98DA3205C09}" type="datetimeFigureOut">
              <a:rPr lang="en-US" sz="1752" smtClean="0">
                <a:solidFill>
                  <a:prstClr val="black">
                    <a:tint val="75000"/>
                  </a:prstClr>
                </a:solidFill>
              </a:rPr>
              <a:pPr defTabSz="890077"/>
              <a:t>1/25/2018</a:t>
            </a:fld>
            <a:endParaRPr lang="en-US" sz="1752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865" y="10144173"/>
            <a:ext cx="1789803" cy="269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90077"/>
            <a:fld id="{B6F15528-21DE-4FAA-801E-634DDDAF4B2B}" type="slidenum">
              <a:rPr lang="en-US" altLang="ja-JP" sz="1752" smtClean="0">
                <a:solidFill>
                  <a:prstClr val="black">
                    <a:tint val="75000"/>
                  </a:prstClr>
                </a:solidFill>
              </a:rPr>
              <a:pPr defTabSz="890077"/>
              <a:t>‹#›</a:t>
            </a:fld>
            <a:endParaRPr lang="ja-JP" altLang="en-US" sz="1752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536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45038">
        <a:defRPr>
          <a:latin typeface="+mn-lt"/>
          <a:ea typeface="+mn-ea"/>
          <a:cs typeface="+mn-cs"/>
        </a:defRPr>
      </a:lvl2pPr>
      <a:lvl3pPr marL="890077">
        <a:defRPr>
          <a:latin typeface="+mn-lt"/>
          <a:ea typeface="+mn-ea"/>
          <a:cs typeface="+mn-cs"/>
        </a:defRPr>
      </a:lvl3pPr>
      <a:lvl4pPr marL="1335115">
        <a:defRPr>
          <a:latin typeface="+mn-lt"/>
          <a:ea typeface="+mn-ea"/>
          <a:cs typeface="+mn-cs"/>
        </a:defRPr>
      </a:lvl4pPr>
      <a:lvl5pPr marL="1780154">
        <a:defRPr>
          <a:latin typeface="+mn-lt"/>
          <a:ea typeface="+mn-ea"/>
          <a:cs typeface="+mn-cs"/>
        </a:defRPr>
      </a:lvl5pPr>
      <a:lvl6pPr marL="2225192">
        <a:defRPr>
          <a:latin typeface="+mn-lt"/>
          <a:ea typeface="+mn-ea"/>
          <a:cs typeface="+mn-cs"/>
        </a:defRPr>
      </a:lvl6pPr>
      <a:lvl7pPr marL="2670231">
        <a:defRPr>
          <a:latin typeface="+mn-lt"/>
          <a:ea typeface="+mn-ea"/>
          <a:cs typeface="+mn-cs"/>
        </a:defRPr>
      </a:lvl7pPr>
      <a:lvl8pPr marL="3115269">
        <a:defRPr>
          <a:latin typeface="+mn-lt"/>
          <a:ea typeface="+mn-ea"/>
          <a:cs typeface="+mn-cs"/>
        </a:defRPr>
      </a:lvl8pPr>
      <a:lvl9pPr marL="356030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45038">
        <a:defRPr>
          <a:latin typeface="+mn-lt"/>
          <a:ea typeface="+mn-ea"/>
          <a:cs typeface="+mn-cs"/>
        </a:defRPr>
      </a:lvl2pPr>
      <a:lvl3pPr marL="890077">
        <a:defRPr>
          <a:latin typeface="+mn-lt"/>
          <a:ea typeface="+mn-ea"/>
          <a:cs typeface="+mn-cs"/>
        </a:defRPr>
      </a:lvl3pPr>
      <a:lvl4pPr marL="1335115">
        <a:defRPr>
          <a:latin typeface="+mn-lt"/>
          <a:ea typeface="+mn-ea"/>
          <a:cs typeface="+mn-cs"/>
        </a:defRPr>
      </a:lvl4pPr>
      <a:lvl5pPr marL="1780154">
        <a:defRPr>
          <a:latin typeface="+mn-lt"/>
          <a:ea typeface="+mn-ea"/>
          <a:cs typeface="+mn-cs"/>
        </a:defRPr>
      </a:lvl5pPr>
      <a:lvl6pPr marL="2225192">
        <a:defRPr>
          <a:latin typeface="+mn-lt"/>
          <a:ea typeface="+mn-ea"/>
          <a:cs typeface="+mn-cs"/>
        </a:defRPr>
      </a:lvl6pPr>
      <a:lvl7pPr marL="2670231">
        <a:defRPr>
          <a:latin typeface="+mn-lt"/>
          <a:ea typeface="+mn-ea"/>
          <a:cs typeface="+mn-cs"/>
        </a:defRPr>
      </a:lvl7pPr>
      <a:lvl8pPr marL="3115269">
        <a:defRPr>
          <a:latin typeface="+mn-lt"/>
          <a:ea typeface="+mn-ea"/>
          <a:cs typeface="+mn-cs"/>
        </a:defRPr>
      </a:lvl8pPr>
      <a:lvl9pPr marL="3560308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163" y="9541773"/>
            <a:ext cx="4138362" cy="778718"/>
          </a:xfrm>
          <a:prstGeom prst="rect">
            <a:avLst/>
          </a:prstGeom>
        </p:spPr>
        <p:txBody>
          <a:bodyPr vert="horz" wrap="square" lIns="0" tIns="12362" rIns="0" bIns="0" rtlCol="0">
            <a:spAutoFit/>
          </a:bodyPr>
          <a:lstStyle/>
          <a:p>
            <a:pPr marL="12362" defTabSz="890077">
              <a:lnSpc>
                <a:spcPts val="1500"/>
              </a:lnSpc>
            </a:pPr>
            <a:r>
              <a:rPr sz="12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アスクルあじさいまつり</a:t>
            </a:r>
            <a:endParaRPr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  <a:p>
            <a:pPr marL="12362" marR="881423" defTabSz="890077">
              <a:lnSpc>
                <a:spcPts val="1500"/>
              </a:lnSpc>
              <a:tabLst>
                <a:tab pos="953123" algn="l"/>
              </a:tabLst>
            </a:pPr>
            <a:r>
              <a:rPr sz="12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〒</a:t>
            </a:r>
            <a:r>
              <a:rPr sz="12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135-0061</a:t>
            </a:r>
            <a:r>
              <a:rPr lang="ja-JP" altLang="en-US" sz="12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　</a:t>
            </a:r>
            <a:r>
              <a:rPr sz="1200" b="1" dirty="0" err="1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東京都江東区豊洲</a:t>
            </a:r>
            <a:r>
              <a:rPr sz="12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3-2-3</a:t>
            </a:r>
            <a:endParaRPr lang="en-US" sz="12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  <a:p>
            <a:pPr marL="12362" marR="881423" defTabSz="890077">
              <a:lnSpc>
                <a:spcPts val="1500"/>
              </a:lnSpc>
              <a:tabLst>
                <a:tab pos="953123" algn="l"/>
              </a:tabLst>
            </a:pPr>
            <a:r>
              <a:rPr sz="1200" b="1" dirty="0" err="1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お問合せ</a:t>
            </a:r>
            <a:endParaRPr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  <a:p>
            <a:pPr marL="12362" defTabSz="890077">
              <a:lnSpc>
                <a:spcPts val="1500"/>
              </a:lnSpc>
            </a:pPr>
            <a:r>
              <a:rPr sz="12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電話：03-1234-1111【受付時間】9：00 ～ 18：00</a:t>
            </a:r>
            <a:endParaRPr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4137" y="1023633"/>
            <a:ext cx="1422291" cy="447738"/>
          </a:xfrm>
          <a:prstGeom prst="rect">
            <a:avLst/>
          </a:prstGeom>
        </p:spPr>
        <p:txBody>
          <a:bodyPr vert="horz" wrap="square" lIns="0" tIns="16688" rIns="0" bIns="0" rtlCol="0">
            <a:spAutoFit/>
          </a:bodyPr>
          <a:lstStyle/>
          <a:p>
            <a:pPr marL="12362" algn="ctr">
              <a:spcBef>
                <a:spcPts val="131"/>
              </a:spcBef>
            </a:pPr>
            <a:r>
              <a:rPr sz="2800" spc="-1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6/1～30</a:t>
            </a:r>
            <a:endParaRPr sz="2800" spc="-1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91821" y="725512"/>
            <a:ext cx="323550" cy="1359798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362" defTabSz="890077">
              <a:lnSpc>
                <a:spcPct val="60000"/>
              </a:lnSpc>
            </a:pPr>
            <a:r>
              <a:rPr sz="3504" dirty="0">
                <a:solidFill>
                  <a:srgbClr val="987AB7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第一回</a:t>
            </a:r>
            <a:endParaRPr sz="3504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40" y="1225214"/>
            <a:ext cx="2180627" cy="4741009"/>
          </a:xfrm>
          <a:prstGeom prst="rect">
            <a:avLst/>
          </a:prstGeom>
        </p:spPr>
      </p:pic>
      <p:sp>
        <p:nvSpPr>
          <p:cNvPr id="16" name="object 3"/>
          <p:cNvSpPr txBox="1">
            <a:spLocks/>
          </p:cNvSpPr>
          <p:nvPr/>
        </p:nvSpPr>
        <p:spPr>
          <a:xfrm>
            <a:off x="690813" y="675540"/>
            <a:ext cx="1299912" cy="386183"/>
          </a:xfrm>
          <a:prstGeom prst="rect">
            <a:avLst/>
          </a:prstGeom>
        </p:spPr>
        <p:txBody>
          <a:bodyPr vert="horz" wrap="square" lIns="0" tIns="16688" rIns="0" bIns="0" rtlCol="0">
            <a:spAutoFit/>
          </a:bodyPr>
          <a:lstStyle>
            <a:lvl1pPr>
              <a:defRPr sz="3553" b="0" i="0">
                <a:solidFill>
                  <a:schemeClr val="bg1"/>
                </a:solidFill>
                <a:latin typeface="小塚ゴシック Pr6N M"/>
                <a:ea typeface="+mj-ea"/>
                <a:cs typeface="小塚ゴシック Pr6N M"/>
              </a:defRPr>
            </a:lvl1pPr>
          </a:lstStyle>
          <a:p>
            <a:pPr marL="12362" algn="ctr" defTabSz="914400">
              <a:spcBef>
                <a:spcPts val="131"/>
              </a:spcBef>
            </a:pPr>
            <a:r>
              <a:rPr kumimoji="0" lang="en-US" altLang="ja-JP" sz="2400" kern="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2018</a:t>
            </a:r>
            <a:endParaRPr kumimoji="0" lang="ja-JP" altLang="en-US" sz="2400" kern="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HG丸ｺﾞｼｯｸM-PRO</vt:lpstr>
      <vt:lpstr>ＭＳ Ｐゴシック</vt:lpstr>
      <vt:lpstr>ＭＳ ゴシック</vt:lpstr>
      <vt:lpstr>News Gothic MT</vt:lpstr>
      <vt:lpstr>メイリオ</vt:lpstr>
      <vt:lpstr>小塚ゴシック Pr6N B</vt:lpstr>
      <vt:lpstr>小塚ゴシック Pr6N M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Office Theme</vt:lpstr>
      <vt:lpstr>PowerPoint プレゼンテーション</vt:lpstr>
      <vt:lpstr>6/1～30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2018-01-25T11:01:54Z</dcterms:modified>
</cp:coreProperties>
</file>