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  <p:sldMasterId id="2147483689" r:id="rId2"/>
    <p:sldMasterId id="2147483700" r:id="rId3"/>
  </p:sldMasterIdLst>
  <p:notesMasterIdLst>
    <p:notesMasterId r:id="rId6"/>
  </p:notesMasterIdLst>
  <p:handoutMasterIdLst>
    <p:handoutMasterId r:id="rId7"/>
  </p:handoutMasterIdLst>
  <p:sldIdLst>
    <p:sldId id="260" r:id="rId4"/>
    <p:sldId id="268" r:id="rId5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9B0"/>
    <a:srgbClr val="FF0000"/>
    <a:srgbClr val="E65727"/>
    <a:srgbClr val="923186"/>
    <a:srgbClr val="489D2F"/>
    <a:srgbClr val="DC2A6B"/>
    <a:srgbClr val="B0D2DF"/>
    <a:srgbClr val="EDACB7"/>
    <a:srgbClr val="FAF4B2"/>
    <a:srgbClr val="FFFD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507" autoAdjust="0"/>
  </p:normalViewPr>
  <p:slideViewPr>
    <p:cSldViewPr snapToGrid="0">
      <p:cViewPr>
        <p:scale>
          <a:sx n="75" d="100"/>
          <a:sy n="75" d="100"/>
        </p:scale>
        <p:origin x="2418" y="-19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2018/1/25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2018/1/25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図プレースホルダー 7"/>
          <p:cNvSpPr>
            <a:spLocks noGrp="1"/>
          </p:cNvSpPr>
          <p:nvPr>
            <p:ph type="pic" sz="quarter" idx="11" hasCustomPrompt="1"/>
          </p:nvPr>
        </p:nvSpPr>
        <p:spPr>
          <a:xfrm>
            <a:off x="365570" y="1"/>
            <a:ext cx="7119493" cy="3444288"/>
          </a:xfrm>
          <a:prstGeom prst="rect">
            <a:avLst/>
          </a:prstGeom>
        </p:spPr>
        <p:txBody>
          <a:bodyPr vert="horz" anchor="ctr"/>
          <a:lstStyle>
            <a:lvl1pPr algn="ctr">
              <a:defRPr sz="2000"/>
            </a:lvl1pPr>
          </a:lstStyle>
          <a:p>
            <a:r>
              <a:rPr kumimoji="1" lang="ja-JP" altLang="en-US" dirty="0" smtClean="0"/>
              <a:t>写真を入れて最背面へ配置してください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2643696" y="10144174"/>
            <a:ext cx="2488184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388779" y="10144174"/>
            <a:ext cx="1788382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1/25/2018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5598415" y="10144174"/>
            <a:ext cx="1788382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425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8" r:id="rId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001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779" y="436309"/>
            <a:ext cx="699801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779" y="2508774"/>
            <a:ext cx="699801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3696" y="10144174"/>
            <a:ext cx="2488184" cy="276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303"/>
            <a:endParaRPr lang="ja-JP" altLang="en-US" sz="1798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779" y="10144174"/>
            <a:ext cx="1788382" cy="276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303"/>
            <a:fld id="{1D8BD707-D9CF-40AE-B4C6-C98DA3205C09}" type="datetimeFigureOut">
              <a:rPr lang="en-US" sz="1798" smtClean="0">
                <a:solidFill>
                  <a:prstClr val="black">
                    <a:tint val="75000"/>
                  </a:prstClr>
                </a:solidFill>
              </a:rPr>
              <a:pPr defTabSz="913303"/>
              <a:t>1/25/2018</a:t>
            </a:fld>
            <a:endParaRPr lang="en-US" sz="1798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98415" y="10144174"/>
            <a:ext cx="1788382" cy="276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303"/>
            <a:fld id="{B6F15528-21DE-4FAA-801E-634DDDAF4B2B}" type="slidenum">
              <a:rPr lang="en-US" altLang="ja-JP" sz="1798" smtClean="0">
                <a:solidFill>
                  <a:prstClr val="black">
                    <a:tint val="75000"/>
                  </a:prstClr>
                </a:solidFill>
              </a:rPr>
              <a:pPr defTabSz="913303"/>
              <a:t>‹#›</a:t>
            </a:fld>
            <a:endParaRPr lang="ja-JP" altLang="en-US" sz="1798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692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6651">
        <a:defRPr>
          <a:latin typeface="+mn-lt"/>
          <a:ea typeface="+mn-ea"/>
          <a:cs typeface="+mn-cs"/>
        </a:defRPr>
      </a:lvl2pPr>
      <a:lvl3pPr marL="913303">
        <a:defRPr>
          <a:latin typeface="+mn-lt"/>
          <a:ea typeface="+mn-ea"/>
          <a:cs typeface="+mn-cs"/>
        </a:defRPr>
      </a:lvl3pPr>
      <a:lvl4pPr marL="1369954">
        <a:defRPr>
          <a:latin typeface="+mn-lt"/>
          <a:ea typeface="+mn-ea"/>
          <a:cs typeface="+mn-cs"/>
        </a:defRPr>
      </a:lvl4pPr>
      <a:lvl5pPr marL="1826605">
        <a:defRPr>
          <a:latin typeface="+mn-lt"/>
          <a:ea typeface="+mn-ea"/>
          <a:cs typeface="+mn-cs"/>
        </a:defRPr>
      </a:lvl5pPr>
      <a:lvl6pPr marL="2283257">
        <a:defRPr>
          <a:latin typeface="+mn-lt"/>
          <a:ea typeface="+mn-ea"/>
          <a:cs typeface="+mn-cs"/>
        </a:defRPr>
      </a:lvl6pPr>
      <a:lvl7pPr marL="2739908">
        <a:defRPr>
          <a:latin typeface="+mn-lt"/>
          <a:ea typeface="+mn-ea"/>
          <a:cs typeface="+mn-cs"/>
        </a:defRPr>
      </a:lvl7pPr>
      <a:lvl8pPr marL="3196560">
        <a:defRPr>
          <a:latin typeface="+mn-lt"/>
          <a:ea typeface="+mn-ea"/>
          <a:cs typeface="+mn-cs"/>
        </a:defRPr>
      </a:lvl8pPr>
      <a:lvl9pPr marL="3653211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6651">
        <a:defRPr>
          <a:latin typeface="+mn-lt"/>
          <a:ea typeface="+mn-ea"/>
          <a:cs typeface="+mn-cs"/>
        </a:defRPr>
      </a:lvl2pPr>
      <a:lvl3pPr marL="913303">
        <a:defRPr>
          <a:latin typeface="+mn-lt"/>
          <a:ea typeface="+mn-ea"/>
          <a:cs typeface="+mn-cs"/>
        </a:defRPr>
      </a:lvl3pPr>
      <a:lvl4pPr marL="1369954">
        <a:defRPr>
          <a:latin typeface="+mn-lt"/>
          <a:ea typeface="+mn-ea"/>
          <a:cs typeface="+mn-cs"/>
        </a:defRPr>
      </a:lvl4pPr>
      <a:lvl5pPr marL="1826605">
        <a:defRPr>
          <a:latin typeface="+mn-lt"/>
          <a:ea typeface="+mn-ea"/>
          <a:cs typeface="+mn-cs"/>
        </a:defRPr>
      </a:lvl5pPr>
      <a:lvl6pPr marL="2283257">
        <a:defRPr>
          <a:latin typeface="+mn-lt"/>
          <a:ea typeface="+mn-ea"/>
          <a:cs typeface="+mn-cs"/>
        </a:defRPr>
      </a:lvl6pPr>
      <a:lvl7pPr marL="2739908">
        <a:defRPr>
          <a:latin typeface="+mn-lt"/>
          <a:ea typeface="+mn-ea"/>
          <a:cs typeface="+mn-cs"/>
        </a:defRPr>
      </a:lvl7pPr>
      <a:lvl8pPr marL="3196560">
        <a:defRPr>
          <a:latin typeface="+mn-lt"/>
          <a:ea typeface="+mn-ea"/>
          <a:cs typeface="+mn-cs"/>
        </a:defRPr>
      </a:lvl8pPr>
      <a:lvl9pPr marL="365321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14756" y="5494850"/>
            <a:ext cx="5694503" cy="1551691"/>
          </a:xfrm>
          <a:prstGeom prst="rect">
            <a:avLst/>
          </a:prstGeom>
        </p:spPr>
        <p:txBody>
          <a:bodyPr vert="horz" wrap="square" lIns="0" tIns="12684" rIns="0" bIns="0" rtlCol="0">
            <a:spAutoFit/>
          </a:bodyPr>
          <a:lstStyle/>
          <a:p>
            <a:pPr marL="12685" defTabSz="913303">
              <a:spcBef>
                <a:spcPts val="100"/>
              </a:spcBef>
            </a:pPr>
            <a:r>
              <a:rPr sz="9800" b="1" spc="-19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ヒラギノ角ゴ Std W8"/>
              </a:rPr>
              <a:t>5</a:t>
            </a:r>
            <a:r>
              <a:rPr sz="98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ヒラギノ角ゴ Std W8"/>
              </a:rPr>
              <a:t>0%OFF</a:t>
            </a:r>
            <a:endParaRPr sz="98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ヒラギノ角ゴ Std W8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667709" y="9414348"/>
            <a:ext cx="2422778" cy="274098"/>
          </a:xfrm>
          <a:prstGeom prst="rect">
            <a:avLst/>
          </a:prstGeom>
        </p:spPr>
        <p:txBody>
          <a:bodyPr vert="horz" wrap="square" lIns="0" tIns="12684" rIns="0" bIns="0" rtlCol="0">
            <a:spAutoFit/>
          </a:bodyPr>
          <a:lstStyle/>
          <a:p>
            <a:pPr marL="12685" algn="ctr" defTabSz="913303">
              <a:spcBef>
                <a:spcPts val="100"/>
              </a:spcBef>
            </a:pPr>
            <a:r>
              <a:rPr sz="1698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B"/>
              </a:rPr>
              <a:t>BOUTIQUE</a:t>
            </a:r>
            <a:r>
              <a:rPr sz="1698" b="1" spc="-8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B"/>
              </a:rPr>
              <a:t> </a:t>
            </a:r>
            <a:r>
              <a:rPr sz="1698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B"/>
              </a:rPr>
              <a:t>ASKULT</a:t>
            </a:r>
            <a:endParaRPr sz="1698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小塚ゴシック Pr6N B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210488" y="9713698"/>
            <a:ext cx="3337294" cy="197346"/>
          </a:xfrm>
          <a:prstGeom prst="rect">
            <a:avLst/>
          </a:prstGeom>
        </p:spPr>
        <p:txBody>
          <a:bodyPr vert="horz" wrap="square" lIns="0" tIns="12684" rIns="0" bIns="0" rtlCol="0">
            <a:spAutoFit/>
          </a:bodyPr>
          <a:lstStyle/>
          <a:p>
            <a:pPr marL="12685" algn="ctr" defTabSz="913303">
              <a:spcBef>
                <a:spcPts val="100"/>
              </a:spcBef>
              <a:tabLst>
                <a:tab pos="977994" algn="l"/>
              </a:tabLst>
            </a:pPr>
            <a:r>
              <a:rPr sz="1199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B"/>
              </a:rPr>
              <a:t>〒135-0061	東京都江東区豊洲</a:t>
            </a:r>
            <a:r>
              <a:rPr sz="1199" b="1" spc="-35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B"/>
              </a:rPr>
              <a:t> </a:t>
            </a:r>
            <a:r>
              <a:rPr sz="1199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B"/>
              </a:rPr>
              <a:t>3-2-3</a:t>
            </a:r>
            <a:endParaRPr sz="1199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小塚ゴシック Pr6N B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42977" y="9903964"/>
            <a:ext cx="4272062" cy="197346"/>
          </a:xfrm>
          <a:prstGeom prst="rect">
            <a:avLst/>
          </a:prstGeom>
        </p:spPr>
        <p:txBody>
          <a:bodyPr vert="horz" wrap="square" lIns="0" tIns="12684" rIns="0" bIns="0" rtlCol="0">
            <a:spAutoFit/>
          </a:bodyPr>
          <a:lstStyle/>
          <a:p>
            <a:pPr marL="12685" algn="ctr" defTabSz="913303">
              <a:spcBef>
                <a:spcPts val="100"/>
              </a:spcBef>
            </a:pPr>
            <a:r>
              <a:rPr sz="1199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B"/>
              </a:rPr>
              <a:t>電話：03-1234-1111</a:t>
            </a:r>
            <a:r>
              <a:rPr sz="1199" b="1" spc="21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B"/>
              </a:rPr>
              <a:t> </a:t>
            </a:r>
            <a:r>
              <a:rPr sz="1199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B"/>
              </a:rPr>
              <a:t>営業時間</a:t>
            </a:r>
            <a:r>
              <a:rPr sz="1199" b="1" spc="15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B"/>
              </a:rPr>
              <a:t> </a:t>
            </a:r>
            <a:r>
              <a:rPr sz="1199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B"/>
              </a:rPr>
              <a:t>9：00</a:t>
            </a:r>
            <a:r>
              <a:rPr sz="1199" b="1" spc="15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B"/>
              </a:rPr>
              <a:t> </a:t>
            </a:r>
            <a:r>
              <a:rPr sz="1199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B"/>
              </a:rPr>
              <a:t>～</a:t>
            </a:r>
            <a:r>
              <a:rPr sz="1199" b="1" spc="15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B"/>
              </a:rPr>
              <a:t> </a:t>
            </a:r>
            <a:r>
              <a:rPr sz="1199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B"/>
              </a:rPr>
              <a:t>18：00</a:t>
            </a:r>
            <a:endParaRPr sz="1199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小塚ゴシック Pr6N B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494577" y="10094231"/>
            <a:ext cx="2768658" cy="197346"/>
          </a:xfrm>
          <a:prstGeom prst="rect">
            <a:avLst/>
          </a:prstGeom>
        </p:spPr>
        <p:txBody>
          <a:bodyPr vert="horz" wrap="square" lIns="0" tIns="12684" rIns="0" bIns="0" rtlCol="0">
            <a:spAutoFit/>
          </a:bodyPr>
          <a:lstStyle/>
          <a:p>
            <a:pPr marL="12685" algn="ctr" defTabSz="913303">
              <a:spcBef>
                <a:spcPts val="100"/>
              </a:spcBef>
            </a:pPr>
            <a:r>
              <a:rPr sz="1199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B"/>
              </a:rPr>
              <a:t>URL：</a:t>
            </a:r>
            <a:r>
              <a:rPr sz="1199" b="1" spc="-13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B"/>
              </a:rPr>
              <a:t> </a:t>
            </a:r>
            <a:r>
              <a:rPr sz="1199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B"/>
              </a:rPr>
              <a:t>http://www.askult.com/</a:t>
            </a:r>
            <a:endParaRPr sz="1199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小塚ゴシック Pr6N B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756" y="3587716"/>
            <a:ext cx="5653223" cy="171392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 anchor="ctr" anchorCtr="0">
        <a:spAutoFit/>
      </a:bodyPr>
      <a:lstStyle>
        <a:defPPr fontAlgn="ctr">
          <a:defRPr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126</Words>
  <Application>Microsoft Office PowerPoint</Application>
  <PresentationFormat>ユーザー設定</PresentationFormat>
  <Paragraphs>22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2</vt:i4>
      </vt:variant>
    </vt:vector>
  </HeadingPairs>
  <TitlesOfParts>
    <vt:vector size="14" baseType="lpstr">
      <vt:lpstr>HG丸ｺﾞｼｯｸM-PRO</vt:lpstr>
      <vt:lpstr>ＭＳ Ｐゴシック</vt:lpstr>
      <vt:lpstr>News Gothic MT</vt:lpstr>
      <vt:lpstr>ヒラギノ角ゴ Std W8</vt:lpstr>
      <vt:lpstr>メイリオ</vt:lpstr>
      <vt:lpstr>小塚ゴシック Pr6N B</vt:lpstr>
      <vt:lpstr>Arial</vt:lpstr>
      <vt:lpstr>Calibri</vt:lpstr>
      <vt:lpstr>Calibri Light</vt:lpstr>
      <vt:lpstr>1_ガイド入りテンプレートサンプル20130531三木さん</vt:lpstr>
      <vt:lpstr>デザインの設定</vt:lpstr>
      <vt:lpstr>1_Office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2017-01-20T02:56:24Z</dcterms:created>
  <dcterms:modified xsi:type="dcterms:W3CDTF">2018-01-25T11:10:36Z</dcterms:modified>
</cp:coreProperties>
</file>