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698" r:id="rId3"/>
  </p:sldMasterIdLst>
  <p:notesMasterIdLst>
    <p:notesMasterId r:id="rId6"/>
  </p:notesMasterIdLst>
  <p:handoutMasterIdLst>
    <p:handoutMasterId r:id="rId7"/>
  </p:handoutMasterIdLst>
  <p:sldIdLst>
    <p:sldId id="260" r:id="rId4"/>
    <p:sldId id="262" r:id="rId5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B0"/>
    <a:srgbClr val="FF0000"/>
    <a:srgbClr val="E65727"/>
    <a:srgbClr val="923186"/>
    <a:srgbClr val="489D2F"/>
    <a:srgbClr val="DC2A6B"/>
    <a:srgbClr val="B0D2DF"/>
    <a:srgbClr val="EDACB7"/>
    <a:srgbClr val="FAF4B2"/>
    <a:srgbClr val="FFF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67" d="100"/>
          <a:sy n="67" d="100"/>
        </p:scale>
        <p:origin x="2622" y="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2018/1/25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2018/1/25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596" b="0" i="0">
                <a:solidFill>
                  <a:srgbClr val="231F20"/>
                </a:solidFill>
                <a:latin typeface="小塚ゴシック Pr6N R"/>
                <a:cs typeface="小塚ゴシック Pr6N R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779" y="2508774"/>
            <a:ext cx="338237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4420" y="2508774"/>
            <a:ext cx="338237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2643696" y="10144174"/>
            <a:ext cx="2488184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388779" y="10144174"/>
            <a:ext cx="1788382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1/25/2018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598415" y="10144174"/>
            <a:ext cx="1788382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296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59153" y="3366741"/>
            <a:ext cx="5747582" cy="75195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3303"/>
            <a:endParaRPr sz="1798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40088" y="3182509"/>
            <a:ext cx="3895398" cy="574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231F20"/>
                </a:solidFill>
                <a:latin typeface="小塚ゴシック Pr6N R"/>
                <a:cs typeface="小塚ゴシック Pr6N R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779" y="2508774"/>
            <a:ext cx="699801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3696" y="10144174"/>
            <a:ext cx="2488184" cy="276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303"/>
            <a:endParaRPr lang="ja-JP" altLang="en-US" sz="1798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779" y="10144174"/>
            <a:ext cx="1788382" cy="276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303"/>
            <a:fld id="{1D8BD707-D9CF-40AE-B4C6-C98DA3205C09}" type="datetimeFigureOut">
              <a:rPr lang="en-US" sz="1798" smtClean="0">
                <a:solidFill>
                  <a:prstClr val="black">
                    <a:tint val="75000"/>
                  </a:prstClr>
                </a:solidFill>
              </a:rPr>
              <a:pPr defTabSz="913303"/>
              <a:t>1/25/2018</a:t>
            </a:fld>
            <a:endParaRPr lang="en-US" sz="1798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8415" y="10144174"/>
            <a:ext cx="1788382" cy="276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303"/>
            <a:fld id="{B6F15528-21DE-4FAA-801E-634DDDAF4B2B}" type="slidenum">
              <a:rPr lang="en-US" altLang="ja-JP" sz="1798" smtClean="0">
                <a:solidFill>
                  <a:prstClr val="black">
                    <a:tint val="75000"/>
                  </a:prstClr>
                </a:solidFill>
              </a:rPr>
              <a:pPr defTabSz="913303"/>
              <a:t>‹#›</a:t>
            </a:fld>
            <a:endParaRPr lang="ja-JP" altLang="en-US" sz="1798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027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6651">
        <a:defRPr>
          <a:latin typeface="+mn-lt"/>
          <a:ea typeface="+mn-ea"/>
          <a:cs typeface="+mn-cs"/>
        </a:defRPr>
      </a:lvl2pPr>
      <a:lvl3pPr marL="913303">
        <a:defRPr>
          <a:latin typeface="+mn-lt"/>
          <a:ea typeface="+mn-ea"/>
          <a:cs typeface="+mn-cs"/>
        </a:defRPr>
      </a:lvl3pPr>
      <a:lvl4pPr marL="1369954">
        <a:defRPr>
          <a:latin typeface="+mn-lt"/>
          <a:ea typeface="+mn-ea"/>
          <a:cs typeface="+mn-cs"/>
        </a:defRPr>
      </a:lvl4pPr>
      <a:lvl5pPr marL="1826605">
        <a:defRPr>
          <a:latin typeface="+mn-lt"/>
          <a:ea typeface="+mn-ea"/>
          <a:cs typeface="+mn-cs"/>
        </a:defRPr>
      </a:lvl5pPr>
      <a:lvl6pPr marL="2283257">
        <a:defRPr>
          <a:latin typeface="+mn-lt"/>
          <a:ea typeface="+mn-ea"/>
          <a:cs typeface="+mn-cs"/>
        </a:defRPr>
      </a:lvl6pPr>
      <a:lvl7pPr marL="2739908">
        <a:defRPr>
          <a:latin typeface="+mn-lt"/>
          <a:ea typeface="+mn-ea"/>
          <a:cs typeface="+mn-cs"/>
        </a:defRPr>
      </a:lvl7pPr>
      <a:lvl8pPr marL="3196560">
        <a:defRPr>
          <a:latin typeface="+mn-lt"/>
          <a:ea typeface="+mn-ea"/>
          <a:cs typeface="+mn-cs"/>
        </a:defRPr>
      </a:lvl8pPr>
      <a:lvl9pPr marL="365321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6651">
        <a:defRPr>
          <a:latin typeface="+mn-lt"/>
          <a:ea typeface="+mn-ea"/>
          <a:cs typeface="+mn-cs"/>
        </a:defRPr>
      </a:lvl2pPr>
      <a:lvl3pPr marL="913303">
        <a:defRPr>
          <a:latin typeface="+mn-lt"/>
          <a:ea typeface="+mn-ea"/>
          <a:cs typeface="+mn-cs"/>
        </a:defRPr>
      </a:lvl3pPr>
      <a:lvl4pPr marL="1369954">
        <a:defRPr>
          <a:latin typeface="+mn-lt"/>
          <a:ea typeface="+mn-ea"/>
          <a:cs typeface="+mn-cs"/>
        </a:defRPr>
      </a:lvl4pPr>
      <a:lvl5pPr marL="1826605">
        <a:defRPr>
          <a:latin typeface="+mn-lt"/>
          <a:ea typeface="+mn-ea"/>
          <a:cs typeface="+mn-cs"/>
        </a:defRPr>
      </a:lvl5pPr>
      <a:lvl6pPr marL="2283257">
        <a:defRPr>
          <a:latin typeface="+mn-lt"/>
          <a:ea typeface="+mn-ea"/>
          <a:cs typeface="+mn-cs"/>
        </a:defRPr>
      </a:lvl6pPr>
      <a:lvl7pPr marL="2739908">
        <a:defRPr>
          <a:latin typeface="+mn-lt"/>
          <a:ea typeface="+mn-ea"/>
          <a:cs typeface="+mn-cs"/>
        </a:defRPr>
      </a:lvl7pPr>
      <a:lvl8pPr marL="3196560">
        <a:defRPr>
          <a:latin typeface="+mn-lt"/>
          <a:ea typeface="+mn-ea"/>
          <a:cs typeface="+mn-cs"/>
        </a:defRPr>
      </a:lvl8pPr>
      <a:lvl9pPr marL="365321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24522" y="8881605"/>
            <a:ext cx="2143674" cy="1476833"/>
          </a:xfrm>
          <a:prstGeom prst="rect">
            <a:avLst/>
          </a:prstGeom>
          <a:solidFill>
            <a:srgbClr val="939598">
              <a:alpha val="68998"/>
            </a:srgbClr>
          </a:solidFill>
        </p:spPr>
        <p:txBody>
          <a:bodyPr vert="horz" wrap="square" lIns="0" tIns="0" rIns="0" bIns="0" rtlCol="0" anchor="ctr" anchorCtr="0">
            <a:noAutofit/>
          </a:bodyPr>
          <a:lstStyle/>
          <a:p>
            <a:pPr marL="824509" defTabSz="913303"/>
            <a:r>
              <a:rPr sz="1199" dirty="0" err="1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rPr>
              <a:t>会場地図</a:t>
            </a:r>
            <a:endParaRPr sz="1199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小塚ゴシック Pr6N R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83485" y="10125670"/>
            <a:ext cx="4226640" cy="398292"/>
          </a:xfrm>
          <a:prstGeom prst="rect">
            <a:avLst/>
          </a:prstGeom>
        </p:spPr>
        <p:txBody>
          <a:bodyPr vert="horz" wrap="square" lIns="0" tIns="5074" rIns="0" bIns="0" rtlCol="0">
            <a:spAutoFit/>
          </a:bodyPr>
          <a:lstStyle/>
          <a:p>
            <a:pPr marL="12685" marR="5074" defTabSz="913303">
              <a:lnSpc>
                <a:spcPct val="104200"/>
              </a:lnSpc>
              <a:spcBef>
                <a:spcPts val="40"/>
              </a:spcBef>
            </a:pPr>
            <a:r>
              <a:rPr sz="1199" b="1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電話：03-1234-1111【受付時間】9：00</a:t>
            </a:r>
            <a:r>
              <a:rPr sz="1199" b="1" spc="-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 </a:t>
            </a:r>
            <a:r>
              <a:rPr sz="1199" b="1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～</a:t>
            </a:r>
            <a:r>
              <a:rPr sz="1199" b="1" spc="-1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 </a:t>
            </a:r>
            <a:r>
              <a:rPr sz="1199" b="1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18：00  URL：</a:t>
            </a:r>
            <a:r>
              <a:rPr sz="1199" b="1" spc="-6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 </a:t>
            </a:r>
            <a:r>
              <a:rPr sz="1199" b="1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http://www.askult.com/</a:t>
            </a:r>
            <a:endParaRPr sz="1199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小塚ゴシック Pr6N B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70799" y="9539325"/>
            <a:ext cx="3856077" cy="337462"/>
          </a:xfrm>
          <a:prstGeom prst="rect">
            <a:avLst/>
          </a:prstGeom>
        </p:spPr>
        <p:txBody>
          <a:bodyPr vert="horz" wrap="square" lIns="0" tIns="105915" rIns="0" bIns="0" rtlCol="0">
            <a:spAutoFit/>
          </a:bodyPr>
          <a:lstStyle/>
          <a:p>
            <a:pPr marL="12685" defTabSz="913303">
              <a:spcBef>
                <a:spcPts val="834"/>
              </a:spcBef>
            </a:pPr>
            <a:r>
              <a:rPr sz="1498" b="1" dirty="0" err="1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会場：</a:t>
            </a:r>
            <a:r>
              <a:rPr sz="1498" b="1" dirty="0" err="1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アスクル野外音楽堂</a:t>
            </a:r>
            <a:endParaRPr sz="1199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小塚ゴシック Pr6N B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541811" y="4095551"/>
            <a:ext cx="1146041" cy="3957552"/>
          </a:xfrm>
          <a:prstGeom prst="rect">
            <a:avLst/>
          </a:prstGeom>
        </p:spPr>
        <p:txBody>
          <a:bodyPr vert="horz" wrap="square" lIns="0" tIns="86254" rIns="0" bIns="0" rtlCol="0">
            <a:spAutoFit/>
          </a:bodyPr>
          <a:lstStyle/>
          <a:p>
            <a:pPr marL="331706" defTabSz="913303">
              <a:spcBef>
                <a:spcPts val="679"/>
              </a:spcBef>
            </a:pPr>
            <a:r>
              <a:rPr sz="2097" b="1" spc="130" dirty="0">
                <a:solidFill>
                  <a:srgbClr val="231F2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小塚ゴシック Pr6N B"/>
              </a:rPr>
              <a:t>7/3</a:t>
            </a:r>
            <a:r>
              <a:rPr sz="2097" b="1" spc="-245" dirty="0">
                <a:solidFill>
                  <a:srgbClr val="231F2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小塚ゴシック Pr6N B"/>
              </a:rPr>
              <a:t> </a:t>
            </a:r>
            <a:endParaRPr sz="2097" dirty="0">
              <a:solidFill>
                <a:prstClr val="black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小塚ゴシック Pr6N B"/>
            </a:endParaRPr>
          </a:p>
          <a:p>
            <a:pPr marL="12685" marR="5074" algn="just" defTabSz="913303">
              <a:lnSpc>
                <a:spcPct val="123000"/>
              </a:lnSpc>
            </a:pPr>
            <a:r>
              <a:rPr sz="2097" b="1" spc="165" dirty="0">
                <a:solidFill>
                  <a:srgbClr val="231F2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小塚ゴシック Pr6N B"/>
              </a:rPr>
              <a:t>ASKULT  ASKULT  ASKULT  ASKULT  ASKULT  ASKULT  ASKULT  ASKULT  ASKULT</a:t>
            </a:r>
            <a:r>
              <a:rPr sz="2097" b="1" spc="-245" dirty="0">
                <a:solidFill>
                  <a:srgbClr val="231F2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小塚ゴシック Pr6N B"/>
              </a:rPr>
              <a:t> </a:t>
            </a:r>
            <a:endParaRPr sz="2097" dirty="0">
              <a:solidFill>
                <a:prstClr val="black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小塚ゴシック Pr6N B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65825" y="4095018"/>
            <a:ext cx="1146041" cy="3957552"/>
          </a:xfrm>
          <a:prstGeom prst="rect">
            <a:avLst/>
          </a:prstGeom>
        </p:spPr>
        <p:txBody>
          <a:bodyPr vert="horz" wrap="square" lIns="0" tIns="86254" rIns="0" bIns="0" rtlCol="0">
            <a:spAutoFit/>
          </a:bodyPr>
          <a:lstStyle/>
          <a:p>
            <a:pPr marL="332341" defTabSz="913303">
              <a:spcBef>
                <a:spcPts val="679"/>
              </a:spcBef>
            </a:pPr>
            <a:r>
              <a:rPr sz="2097" b="1" spc="130" dirty="0">
                <a:solidFill>
                  <a:srgbClr val="231F2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小塚ゴシック Pr6N B"/>
              </a:rPr>
              <a:t>7/2</a:t>
            </a:r>
            <a:r>
              <a:rPr sz="2097" b="1" spc="-245" dirty="0">
                <a:solidFill>
                  <a:srgbClr val="231F2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小塚ゴシック Pr6N B"/>
              </a:rPr>
              <a:t> </a:t>
            </a:r>
            <a:endParaRPr sz="2097" dirty="0">
              <a:solidFill>
                <a:prstClr val="black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小塚ゴシック Pr6N B"/>
            </a:endParaRPr>
          </a:p>
          <a:p>
            <a:pPr marL="12685" marR="5074" algn="just" defTabSz="913303">
              <a:lnSpc>
                <a:spcPct val="123000"/>
              </a:lnSpc>
            </a:pPr>
            <a:r>
              <a:rPr sz="2097" b="1" spc="165" dirty="0">
                <a:solidFill>
                  <a:srgbClr val="231F2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小塚ゴシック Pr6N B"/>
              </a:rPr>
              <a:t>ASKULT  ASKULT  ASKULT  ASKULT  ASKULT  ASKULT  ASKULT  ASKULT  ASKULT</a:t>
            </a:r>
            <a:r>
              <a:rPr sz="2097" b="1" spc="-245" dirty="0">
                <a:solidFill>
                  <a:srgbClr val="231F2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小塚ゴシック Pr6N B"/>
              </a:rPr>
              <a:t> </a:t>
            </a:r>
            <a:endParaRPr sz="2097" dirty="0">
              <a:solidFill>
                <a:prstClr val="black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小塚ゴシック Pr6N B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96169" y="8904692"/>
            <a:ext cx="2980848" cy="740773"/>
          </a:xfrm>
          <a:prstGeom prst="rect">
            <a:avLst/>
          </a:prstGeom>
        </p:spPr>
        <p:txBody>
          <a:bodyPr vert="horz" wrap="square" lIns="0" tIns="12684" rIns="0" bIns="0" rtlCol="0">
            <a:spAutoFit/>
          </a:bodyPr>
          <a:lstStyle/>
          <a:p>
            <a:pPr marL="12685" defTabSz="913303">
              <a:spcBef>
                <a:spcPts val="100"/>
              </a:spcBef>
            </a:pPr>
            <a:r>
              <a:rPr sz="3596" b="1" spc="-40" dirty="0">
                <a:solidFill>
                  <a:srgbClr val="231F20"/>
                </a:solidFill>
                <a:latin typeface="+mn-ea"/>
                <a:cs typeface="小塚ゴシック Pr6N H"/>
              </a:rPr>
              <a:t>2018</a:t>
            </a:r>
            <a:r>
              <a:rPr sz="3596" b="1" spc="-220" dirty="0">
                <a:solidFill>
                  <a:srgbClr val="231F20"/>
                </a:solidFill>
                <a:latin typeface="+mn-ea"/>
                <a:cs typeface="小塚ゴシック Pr6N H"/>
              </a:rPr>
              <a:t> </a:t>
            </a:r>
            <a:r>
              <a:rPr sz="7042" b="1" spc="-330" baseline="1182" dirty="0">
                <a:solidFill>
                  <a:srgbClr val="231F20"/>
                </a:solidFill>
                <a:latin typeface="+mn-ea"/>
                <a:cs typeface="小塚ゴシック Pr6N H"/>
              </a:rPr>
              <a:t>7/2-7/3</a:t>
            </a:r>
            <a:endParaRPr sz="7042" baseline="1182" dirty="0">
              <a:solidFill>
                <a:prstClr val="black"/>
              </a:solidFill>
              <a:latin typeface="+mn-ea"/>
              <a:cs typeface="小塚ゴシック Pr6N H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684" rIns="0" bIns="0" rtlCol="0">
            <a:spAutoFit/>
          </a:bodyPr>
          <a:lstStyle/>
          <a:p>
            <a:pPr marL="2791281">
              <a:spcBef>
                <a:spcPts val="100"/>
              </a:spcBef>
            </a:pPr>
            <a:r>
              <a:rPr spc="-165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VOL.1</a:t>
            </a: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199" y="432769"/>
            <a:ext cx="4011176" cy="2840742"/>
          </a:xfrm>
          <a:prstGeom prst="rect">
            <a:avLst/>
          </a:prstGeom>
        </p:spPr>
      </p:pic>
      <p:sp>
        <p:nvSpPr>
          <p:cNvPr id="23" name="object 4"/>
          <p:cNvSpPr txBox="1"/>
          <p:nvPr/>
        </p:nvSpPr>
        <p:spPr>
          <a:xfrm>
            <a:off x="570800" y="9845903"/>
            <a:ext cx="3856076" cy="291487"/>
          </a:xfrm>
          <a:prstGeom prst="rect">
            <a:avLst/>
          </a:prstGeom>
        </p:spPr>
        <p:txBody>
          <a:bodyPr vert="horz" wrap="square" lIns="0" tIns="105915" rIns="0" bIns="0" rtlCol="0">
            <a:spAutoFit/>
          </a:bodyPr>
          <a:lstStyle/>
          <a:p>
            <a:pPr marL="25370" defTabSz="913303">
              <a:spcBef>
                <a:spcPts val="584"/>
              </a:spcBef>
            </a:pPr>
            <a:r>
              <a:rPr sz="1199" b="1" dirty="0" err="1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ご予約</a:t>
            </a:r>
            <a:r>
              <a:rPr sz="1199" b="1" dirty="0" err="1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・お問合せ</a:t>
            </a:r>
            <a:endParaRPr sz="1199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小塚ゴシック Pr6N B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153</Words>
  <Application>Microsoft Office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6" baseType="lpstr">
      <vt:lpstr>HGP創英角ｺﾞｼｯｸUB</vt:lpstr>
      <vt:lpstr>HG丸ｺﾞｼｯｸM-PRO</vt:lpstr>
      <vt:lpstr>ＭＳ Ｐゴシック</vt:lpstr>
      <vt:lpstr>News Gothic MT</vt:lpstr>
      <vt:lpstr>メイリオ</vt:lpstr>
      <vt:lpstr>小塚ゴシック Pr6N B</vt:lpstr>
      <vt:lpstr>小塚ゴシック Pr6N H</vt:lpstr>
      <vt:lpstr>小塚ゴシック Pr6N R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Office Theme</vt:lpstr>
      <vt:lpstr>PowerPoint プレゼンテーション</vt:lpstr>
      <vt:lpstr>VOL.1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2018-01-25T10:45:57Z</dcterms:modified>
</cp:coreProperties>
</file>