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8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FFF9B0"/>
    <a:srgbClr val="FF0000"/>
    <a:srgbClr val="E65727"/>
    <a:srgbClr val="923186"/>
    <a:srgbClr val="489D2F"/>
    <a:srgbClr val="DC2A6B"/>
    <a:srgbClr val="B0D2DF"/>
    <a:srgbClr val="EDACB7"/>
    <a:srgbClr val="FAF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69" d="100"/>
          <a:sy n="69" d="100"/>
        </p:scale>
        <p:origin x="1440" y="7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2018/1/26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2018/1/26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99" b="1" i="0">
                <a:solidFill>
                  <a:srgbClr val="58595B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31F20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6936" y="10142698"/>
            <a:ext cx="2491234" cy="27695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256" y="10142698"/>
            <a:ext cx="1790574" cy="27695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1/26/2018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5277" y="10142698"/>
            <a:ext cx="1790574" cy="27695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656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7771"/>
            <a:ext cx="7769857" cy="10867079"/>
          </a:xfrm>
          <a:custGeom>
            <a:avLst/>
            <a:gdLst/>
            <a:ahLst/>
            <a:cxnLst/>
            <a:rect l="l" t="t" r="r" b="b"/>
            <a:pathLst>
              <a:path w="7766684" h="10868660">
                <a:moveTo>
                  <a:pt x="0" y="10868507"/>
                </a:moveTo>
                <a:lnTo>
                  <a:pt x="7766329" y="10868507"/>
                </a:lnTo>
                <a:lnTo>
                  <a:pt x="7766329" y="0"/>
                </a:lnTo>
                <a:lnTo>
                  <a:pt x="0" y="0"/>
                </a:lnTo>
                <a:lnTo>
                  <a:pt x="0" y="10868507"/>
                </a:lnTo>
                <a:close/>
              </a:path>
            </a:pathLst>
          </a:custGeom>
          <a:solidFill>
            <a:srgbClr val="F3EBE1"/>
          </a:solid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9" name="bk object 19"/>
          <p:cNvSpPr/>
          <p:nvPr/>
        </p:nvSpPr>
        <p:spPr>
          <a:xfrm>
            <a:off x="1" y="0"/>
            <a:ext cx="7779119" cy="614626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74248" y="1603602"/>
            <a:ext cx="4258144" cy="1716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100" b="1" i="0">
                <a:solidFill>
                  <a:srgbClr val="58595B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9800" y="4909295"/>
            <a:ext cx="636529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231F20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827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k object 17"/>
          <p:cNvSpPr/>
          <p:nvPr/>
        </p:nvSpPr>
        <p:spPr>
          <a:xfrm>
            <a:off x="3370249" y="3004399"/>
            <a:ext cx="21599" cy="16508"/>
          </a:xfrm>
          <a:custGeom>
            <a:avLst/>
            <a:gdLst/>
            <a:ahLst/>
            <a:cxnLst/>
            <a:rect l="l" t="t" r="r" b="b"/>
            <a:pathLst>
              <a:path w="21589" h="16510">
                <a:moveTo>
                  <a:pt x="0" y="0"/>
                </a:moveTo>
                <a:lnTo>
                  <a:pt x="19024" y="16027"/>
                </a:lnTo>
                <a:lnTo>
                  <a:pt x="21107" y="11633"/>
                </a:lnTo>
                <a:lnTo>
                  <a:pt x="18529" y="3657"/>
                </a:lnTo>
                <a:lnTo>
                  <a:pt x="0" y="0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3" name="bk object 18"/>
          <p:cNvSpPr/>
          <p:nvPr/>
        </p:nvSpPr>
        <p:spPr>
          <a:xfrm>
            <a:off x="3399138" y="3015628"/>
            <a:ext cx="55903" cy="11428"/>
          </a:xfrm>
          <a:custGeom>
            <a:avLst/>
            <a:gdLst/>
            <a:ahLst/>
            <a:cxnLst/>
            <a:rect l="l" t="t" r="r" b="b"/>
            <a:pathLst>
              <a:path w="55879" h="11430">
                <a:moveTo>
                  <a:pt x="28054" y="0"/>
                </a:moveTo>
                <a:lnTo>
                  <a:pt x="0" y="8851"/>
                </a:lnTo>
                <a:lnTo>
                  <a:pt x="18402" y="10896"/>
                </a:lnTo>
                <a:lnTo>
                  <a:pt x="55778" y="5486"/>
                </a:lnTo>
                <a:lnTo>
                  <a:pt x="28054" y="0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4" name="bk object 20"/>
          <p:cNvSpPr/>
          <p:nvPr/>
        </p:nvSpPr>
        <p:spPr>
          <a:xfrm>
            <a:off x="4560299" y="1"/>
            <a:ext cx="3218833" cy="20525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5" name="bk object 21"/>
          <p:cNvSpPr/>
          <p:nvPr/>
        </p:nvSpPr>
        <p:spPr>
          <a:xfrm>
            <a:off x="0" y="0"/>
            <a:ext cx="3287174" cy="344627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6" name="bk object 22"/>
          <p:cNvSpPr/>
          <p:nvPr/>
        </p:nvSpPr>
        <p:spPr>
          <a:xfrm>
            <a:off x="2209833" y="0"/>
            <a:ext cx="5569298" cy="16032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7" name="bk object 23"/>
          <p:cNvSpPr/>
          <p:nvPr/>
        </p:nvSpPr>
        <p:spPr>
          <a:xfrm>
            <a:off x="1295060" y="6120510"/>
            <a:ext cx="624630" cy="10213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8" name="bk object 24"/>
          <p:cNvSpPr/>
          <p:nvPr/>
        </p:nvSpPr>
        <p:spPr>
          <a:xfrm>
            <a:off x="5652939" y="6222095"/>
            <a:ext cx="574977" cy="679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9" name="bk object 25"/>
          <p:cNvSpPr/>
          <p:nvPr/>
        </p:nvSpPr>
        <p:spPr>
          <a:xfrm>
            <a:off x="6072210" y="1701553"/>
            <a:ext cx="574977" cy="679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0" name="bk object 26"/>
          <p:cNvSpPr/>
          <p:nvPr/>
        </p:nvSpPr>
        <p:spPr>
          <a:xfrm>
            <a:off x="278645" y="5485602"/>
            <a:ext cx="574977" cy="679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1" name="bk object 27"/>
          <p:cNvSpPr/>
          <p:nvPr/>
        </p:nvSpPr>
        <p:spPr>
          <a:xfrm>
            <a:off x="6643945" y="3898328"/>
            <a:ext cx="713490" cy="90378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2" name="bk object 28"/>
          <p:cNvSpPr/>
          <p:nvPr/>
        </p:nvSpPr>
        <p:spPr>
          <a:xfrm>
            <a:off x="736032" y="2577726"/>
            <a:ext cx="940871" cy="65040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3" name="bk object 29"/>
          <p:cNvSpPr/>
          <p:nvPr/>
        </p:nvSpPr>
        <p:spPr>
          <a:xfrm>
            <a:off x="6135741" y="5295130"/>
            <a:ext cx="940866" cy="65040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4" name="bk object 30"/>
          <p:cNvSpPr/>
          <p:nvPr/>
        </p:nvSpPr>
        <p:spPr>
          <a:xfrm>
            <a:off x="6732881" y="317449"/>
            <a:ext cx="669064" cy="63996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5" name="bk object 31"/>
          <p:cNvSpPr/>
          <p:nvPr/>
        </p:nvSpPr>
        <p:spPr>
          <a:xfrm>
            <a:off x="710622" y="584110"/>
            <a:ext cx="669060" cy="63995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6" name="bk object 32"/>
          <p:cNvSpPr/>
          <p:nvPr/>
        </p:nvSpPr>
        <p:spPr>
          <a:xfrm>
            <a:off x="1028251" y="4863387"/>
            <a:ext cx="669064" cy="63996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7" name="bk object 33"/>
          <p:cNvSpPr/>
          <p:nvPr/>
        </p:nvSpPr>
        <p:spPr>
          <a:xfrm>
            <a:off x="6389841" y="2818985"/>
            <a:ext cx="669064" cy="63996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8" name="bk object 34"/>
          <p:cNvSpPr/>
          <p:nvPr/>
        </p:nvSpPr>
        <p:spPr>
          <a:xfrm>
            <a:off x="418407" y="3466596"/>
            <a:ext cx="689967" cy="69480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9" name="bk object 35"/>
          <p:cNvSpPr/>
          <p:nvPr/>
        </p:nvSpPr>
        <p:spPr>
          <a:xfrm>
            <a:off x="6425933" y="6323032"/>
            <a:ext cx="922646" cy="92457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30" name="bk object 36"/>
          <p:cNvSpPr/>
          <p:nvPr/>
        </p:nvSpPr>
        <p:spPr>
          <a:xfrm>
            <a:off x="2614376" y="735845"/>
            <a:ext cx="922646" cy="92457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" name="object 2"/>
          <p:cNvSpPr txBox="1"/>
          <p:nvPr/>
        </p:nvSpPr>
        <p:spPr>
          <a:xfrm>
            <a:off x="964359" y="7814695"/>
            <a:ext cx="2501536" cy="835538"/>
          </a:xfrm>
          <a:prstGeom prst="rect">
            <a:avLst/>
          </a:prstGeom>
        </p:spPr>
        <p:txBody>
          <a:bodyPr vert="horz" wrap="square" lIns="0" tIns="84443" rIns="0" bIns="0" rtlCol="0">
            <a:spAutoFit/>
          </a:bodyPr>
          <a:lstStyle/>
          <a:p>
            <a:pPr marL="12699" defTabSz="914309">
              <a:spcBef>
                <a:spcPts val="6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●アスクル農園の無農薬野菜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  <a:p>
            <a:pPr marL="12699" defTabSz="914309">
              <a:spcBef>
                <a:spcPts val="5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●あすくるさんの野菜のケーキ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  <a:p>
            <a:pPr marL="12699" defTabSz="914309">
              <a:spcBef>
                <a:spcPts val="5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●あすくる酪農のしぼりたて牛乳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86571" y="7814530"/>
            <a:ext cx="2831688" cy="835538"/>
          </a:xfrm>
          <a:prstGeom prst="rect">
            <a:avLst/>
          </a:prstGeom>
        </p:spPr>
        <p:txBody>
          <a:bodyPr vert="horz" wrap="square" lIns="0" tIns="84443" rIns="0" bIns="0" rtlCol="0">
            <a:spAutoFit/>
          </a:bodyPr>
          <a:lstStyle/>
          <a:p>
            <a:pPr marL="12699" defTabSz="914309">
              <a:spcBef>
                <a:spcPts val="6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●ASKULクラフトビール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  <a:p>
            <a:pPr marL="12699" defTabSz="914309">
              <a:spcBef>
                <a:spcPts val="5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●あすくる酪農ミルクたっぷりアイス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  <a:p>
            <a:pPr marL="12699" defTabSz="914309">
              <a:spcBef>
                <a:spcPts val="5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●ASKUL水産新鮮お魚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6667" y="8927020"/>
            <a:ext cx="3373263" cy="933949"/>
          </a:xfrm>
          <a:prstGeom prst="rect">
            <a:avLst/>
          </a:prstGeom>
        </p:spPr>
        <p:txBody>
          <a:bodyPr vert="horz" wrap="square" lIns="0" tIns="116188" rIns="0" bIns="0" rtlCol="0">
            <a:spAutoFit/>
          </a:bodyPr>
          <a:lstStyle/>
          <a:p>
            <a:pPr marL="123813" defTabSz="914309">
              <a:spcBef>
                <a:spcPts val="915"/>
              </a:spcBef>
            </a:pPr>
            <a:r>
              <a:rPr sz="1350" b="1" spc="10" dirty="0">
                <a:solidFill>
                  <a:srgbClr val="58595B"/>
                </a:solidFill>
                <a:latin typeface="メイリオ"/>
                <a:cs typeface="メイリオ"/>
              </a:rPr>
              <a:t>URL︓http://www.askult.com/</a:t>
            </a:r>
            <a:endParaRPr sz="135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123813" defTabSz="914309">
              <a:spcBef>
                <a:spcPts val="819"/>
              </a:spcBef>
              <a:tabLst>
                <a:tab pos="1389241" algn="l"/>
              </a:tabLst>
            </a:pPr>
            <a:r>
              <a:rPr sz="1350" b="1" spc="25" dirty="0">
                <a:solidFill>
                  <a:srgbClr val="58595B"/>
                </a:solidFill>
                <a:latin typeface="メイリオ"/>
                <a:cs typeface="メイリオ"/>
              </a:rPr>
              <a:t>〒</a:t>
            </a:r>
            <a:r>
              <a:rPr sz="1350" b="1" spc="15" dirty="0">
                <a:solidFill>
                  <a:srgbClr val="58595B"/>
                </a:solidFill>
                <a:latin typeface="メイリオ"/>
                <a:cs typeface="メイリオ"/>
              </a:rPr>
              <a:t>135-0061	</a:t>
            </a:r>
            <a:r>
              <a:rPr sz="1350" b="1" spc="25" dirty="0">
                <a:solidFill>
                  <a:srgbClr val="58595B"/>
                </a:solidFill>
                <a:latin typeface="メイリオ"/>
                <a:cs typeface="メイリオ"/>
              </a:rPr>
              <a:t>東京都江東区豊洲</a:t>
            </a:r>
            <a:r>
              <a:rPr sz="1350" b="1" spc="-145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1350" b="1" spc="10" dirty="0">
                <a:solidFill>
                  <a:srgbClr val="58595B"/>
                </a:solidFill>
                <a:latin typeface="メイリオ"/>
                <a:cs typeface="メイリオ"/>
              </a:rPr>
              <a:t>3-2-3</a:t>
            </a:r>
            <a:endParaRPr sz="135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12699" defTabSz="914309">
              <a:spcBef>
                <a:spcPts val="420"/>
              </a:spcBef>
            </a:pPr>
            <a:r>
              <a:rPr sz="1550" b="1" dirty="0">
                <a:solidFill>
                  <a:srgbClr val="58595B"/>
                </a:solidFill>
                <a:latin typeface="メイリオ"/>
                <a:cs typeface="メイリオ"/>
              </a:rPr>
              <a:t>【営業時間】9︓00</a:t>
            </a:r>
            <a:r>
              <a:rPr sz="1550" b="1" spc="-135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1550" b="1" dirty="0">
                <a:solidFill>
                  <a:srgbClr val="58595B"/>
                </a:solidFill>
                <a:latin typeface="メイリオ"/>
                <a:cs typeface="メイリオ"/>
              </a:rPr>
              <a:t>～</a:t>
            </a:r>
            <a:r>
              <a:rPr sz="1550" b="1" spc="-135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1550" b="1" dirty="0">
                <a:solidFill>
                  <a:srgbClr val="58595B"/>
                </a:solidFill>
                <a:latin typeface="メイリオ"/>
                <a:cs typeface="メイリオ"/>
              </a:rPr>
              <a:t>20︓00</a:t>
            </a:r>
            <a:endParaRPr sz="15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8180" y="9956486"/>
            <a:ext cx="1068724" cy="18979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1150" b="1" spc="100" dirty="0">
                <a:solidFill>
                  <a:srgbClr val="58595B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お問い合わせ：</a:t>
            </a:r>
            <a:endParaRPr sz="115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9624" y="10097664"/>
            <a:ext cx="2987398" cy="562331"/>
          </a:xfrm>
          <a:prstGeom prst="rect">
            <a:avLst/>
          </a:prstGeom>
        </p:spPr>
        <p:txBody>
          <a:bodyPr vert="horz" wrap="square" lIns="0" tIns="15873" rIns="0" bIns="0" rtlCol="0">
            <a:spAutoFit/>
          </a:bodyPr>
          <a:lstStyle/>
          <a:p>
            <a:pPr marL="12699" defTabSz="914309">
              <a:spcBef>
                <a:spcPts val="125"/>
              </a:spcBef>
            </a:pPr>
            <a:r>
              <a:rPr sz="3550" b="1" dirty="0">
                <a:solidFill>
                  <a:srgbClr val="58595B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Microsoft JhengHei"/>
              </a:rPr>
              <a:t>03-1234-1111</a:t>
            </a:r>
            <a:endParaRPr sz="3550" dirty="0">
              <a:solidFill>
                <a:prstClr val="black"/>
              </a:solidFill>
              <a:latin typeface="HGP明朝E" panose="02020900000000000000" pitchFamily="18" charset="-128"/>
              <a:ea typeface="HGP明朝E" panose="02020900000000000000" pitchFamily="18" charset="-128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65561" y="8935779"/>
            <a:ext cx="3230410" cy="1621386"/>
          </a:xfrm>
          <a:prstGeom prst="rect">
            <a:avLst/>
          </a:prstGeom>
          <a:solidFill>
            <a:srgbClr val="D1D3D4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marL="40636" algn="ctr" defTabSz="914309">
              <a:tabLst>
                <a:tab pos="333342" algn="l"/>
              </a:tabLst>
            </a:pPr>
            <a:r>
              <a:rPr sz="1150" b="1" dirty="0" smtClean="0">
                <a:solidFill>
                  <a:srgbClr val="231F20"/>
                </a:solidFill>
                <a:latin typeface="Microsoft JhengHei"/>
                <a:cs typeface="Microsoft JhengHei"/>
              </a:rPr>
              <a:t>地</a:t>
            </a:r>
            <a:r>
              <a:rPr sz="1150" b="1" dirty="0">
                <a:solidFill>
                  <a:srgbClr val="231F20"/>
                </a:solidFill>
                <a:latin typeface="Microsoft JhengHei"/>
                <a:cs typeface="Microsoft JhengHei"/>
              </a:rPr>
              <a:t>	図</a:t>
            </a:r>
            <a:endParaRPr sz="1150" dirty="0">
              <a:solidFill>
                <a:prstClr val="black"/>
              </a:solidFill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758715" y="1603602"/>
            <a:ext cx="4258144" cy="171678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algn="ctr">
              <a:spcBef>
                <a:spcPts val="100"/>
              </a:spcBef>
            </a:pPr>
            <a:r>
              <a:rPr spc="875" dirty="0">
                <a:latin typeface="HGP明朝E" panose="02020900000000000000" pitchFamily="18" charset="-128"/>
                <a:ea typeface="HGP明朝E" panose="02020900000000000000" pitchFamily="18" charset="-128"/>
              </a:rPr>
              <a:t>F</a:t>
            </a:r>
            <a:r>
              <a:rPr spc="204" dirty="0">
                <a:latin typeface="HGP明朝E" panose="02020900000000000000" pitchFamily="18" charset="-128"/>
                <a:ea typeface="HGP明朝E" panose="02020900000000000000" pitchFamily="18" charset="-128"/>
              </a:rPr>
              <a:t>OO</a:t>
            </a:r>
            <a:r>
              <a:rPr spc="-655" dirty="0">
                <a:latin typeface="HGP明朝E" panose="02020900000000000000" pitchFamily="18" charset="-128"/>
                <a:ea typeface="HGP明朝E" panose="02020900000000000000" pitchFamily="18" charset="-128"/>
              </a:rPr>
              <a:t>D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650690" y="3238616"/>
            <a:ext cx="4474194" cy="171678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algn="ctr" defTabSz="914309">
              <a:spcBef>
                <a:spcPts val="100"/>
              </a:spcBef>
            </a:pPr>
            <a:r>
              <a:rPr sz="11099" b="1" spc="360" dirty="0">
                <a:solidFill>
                  <a:srgbClr val="58595B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Microsoft JhengHei"/>
              </a:rPr>
              <a:t>FESTA</a:t>
            </a:r>
            <a:endParaRPr sz="11099" dirty="0">
              <a:solidFill>
                <a:prstClr val="black"/>
              </a:solidFill>
              <a:latin typeface="HGP明朝E" panose="02020900000000000000" pitchFamily="18" charset="-128"/>
              <a:ea typeface="HGP明朝E" panose="02020900000000000000" pitchFamily="18" charset="-128"/>
              <a:cs typeface="Microsoft JhengHe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xfrm>
            <a:off x="2192150" y="4965891"/>
            <a:ext cx="3391275" cy="6283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/>
          <a:p>
            <a:pPr algn="ctr">
              <a:spcBef>
                <a:spcPts val="100"/>
              </a:spcBef>
            </a:pPr>
            <a:r>
              <a:rPr dirty="0">
                <a:latin typeface="HGP明朝E" panose="02020900000000000000" pitchFamily="18" charset="-128"/>
                <a:ea typeface="HGP明朝E" panose="02020900000000000000" pitchFamily="18" charset="-128"/>
              </a:rPr>
              <a:t>2018.5.28(mon</a:t>
            </a:r>
            <a:r>
              <a:rPr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)</a:t>
            </a:r>
            <a:endParaRPr sz="2000" dirty="0">
              <a:latin typeface="HGP明朝E" panose="02020900000000000000" pitchFamily="18" charset="-128"/>
              <a:ea typeface="HGP明朝E" panose="02020900000000000000" pitchFamily="18" charset="-128"/>
              <a:cs typeface="Times New Roman"/>
            </a:endParaRPr>
          </a:p>
        </p:txBody>
      </p:sp>
      <p:sp>
        <p:nvSpPr>
          <p:cNvPr id="31" name="object 10"/>
          <p:cNvSpPr txBox="1">
            <a:spLocks/>
          </p:cNvSpPr>
          <p:nvPr/>
        </p:nvSpPr>
        <p:spPr>
          <a:xfrm>
            <a:off x="2824712" y="7342048"/>
            <a:ext cx="2126150" cy="32059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>
            <a:lvl1pPr marL="0">
              <a:defRPr sz="4000" b="1" i="0">
                <a:solidFill>
                  <a:srgbClr val="231F20"/>
                </a:solidFill>
                <a:latin typeface="Microsoft JhengHei"/>
                <a:ea typeface="+mn-ea"/>
                <a:cs typeface="Microsoft JhengHei"/>
              </a:defRPr>
            </a:lvl1pPr>
            <a:lvl2pPr marL="457154">
              <a:defRPr>
                <a:latin typeface="+mn-lt"/>
                <a:ea typeface="+mn-ea"/>
                <a:cs typeface="+mn-cs"/>
              </a:defRPr>
            </a:lvl2pPr>
            <a:lvl3pPr marL="914309">
              <a:defRPr>
                <a:latin typeface="+mn-lt"/>
                <a:ea typeface="+mn-ea"/>
                <a:cs typeface="+mn-cs"/>
              </a:defRPr>
            </a:lvl3pPr>
            <a:lvl4pPr marL="1371463">
              <a:defRPr>
                <a:latin typeface="+mn-lt"/>
                <a:ea typeface="+mn-ea"/>
                <a:cs typeface="+mn-cs"/>
              </a:defRPr>
            </a:lvl4pPr>
            <a:lvl5pPr marL="1828617">
              <a:defRPr>
                <a:latin typeface="+mn-lt"/>
                <a:ea typeface="+mn-ea"/>
                <a:cs typeface="+mn-cs"/>
              </a:defRPr>
            </a:lvl5pPr>
            <a:lvl6pPr marL="2285771">
              <a:defRPr>
                <a:latin typeface="+mn-lt"/>
                <a:ea typeface="+mn-ea"/>
                <a:cs typeface="+mn-cs"/>
              </a:defRPr>
            </a:lvl6pPr>
            <a:lvl7pPr marL="2742926">
              <a:defRPr>
                <a:latin typeface="+mn-lt"/>
                <a:ea typeface="+mn-ea"/>
                <a:cs typeface="+mn-cs"/>
              </a:defRPr>
            </a:lvl7pPr>
            <a:lvl8pPr marL="3200080">
              <a:defRPr>
                <a:latin typeface="+mn-lt"/>
                <a:ea typeface="+mn-ea"/>
                <a:cs typeface="+mn-cs"/>
              </a:defRPr>
            </a:lvl8pPr>
            <a:lvl9pPr marL="3657234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spcBef>
                <a:spcPts val="100"/>
              </a:spcBef>
            </a:pPr>
            <a:r>
              <a:rPr kumimoji="0" lang="ja-JP" altLang="en-US" sz="2000" kern="0" dirty="0" smtClean="0">
                <a:uFill>
                  <a:solidFill>
                    <a:srgbClr val="58595B"/>
                  </a:solidFill>
                </a:uFill>
                <a:latin typeface="HGP明朝E" panose="02020900000000000000" pitchFamily="18" charset="-128"/>
                <a:ea typeface="HGP明朝E" panose="02020900000000000000" pitchFamily="18" charset="-128"/>
              </a:rPr>
              <a:t>ショップおすすめ品</a:t>
            </a:r>
            <a:endParaRPr kumimoji="0" lang="ja-JP" altLang="en-US" sz="2000" kern="0" dirty="0">
              <a:latin typeface="HGP明朝E" panose="02020900000000000000" pitchFamily="18" charset="-128"/>
              <a:ea typeface="HGP明朝E" panose="02020900000000000000" pitchFamily="18" charset="-128"/>
              <a:cs typeface="Times New Roman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674286" y="7706141"/>
            <a:ext cx="6333914" cy="25200"/>
          </a:xfrm>
          <a:prstGeom prst="rect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正方形/長方形 32"/>
          <p:cNvSpPr/>
          <p:nvPr/>
        </p:nvSpPr>
        <p:spPr>
          <a:xfrm>
            <a:off x="689515" y="7316525"/>
            <a:ext cx="6333914" cy="25200"/>
          </a:xfrm>
          <a:prstGeom prst="rect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object 10"/>
          <p:cNvSpPr txBox="1">
            <a:spLocks/>
          </p:cNvSpPr>
          <p:nvPr/>
        </p:nvSpPr>
        <p:spPr>
          <a:xfrm>
            <a:off x="2247169" y="6194714"/>
            <a:ext cx="3281237" cy="58220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>
            <a:lvl1pPr marL="0">
              <a:defRPr sz="4000" b="1" i="0">
                <a:solidFill>
                  <a:srgbClr val="231F20"/>
                </a:solidFill>
                <a:latin typeface="Microsoft JhengHei"/>
                <a:ea typeface="+mn-ea"/>
                <a:cs typeface="Microsoft JhengHei"/>
              </a:defRPr>
            </a:lvl1pPr>
            <a:lvl2pPr marL="457154">
              <a:defRPr>
                <a:latin typeface="+mn-lt"/>
                <a:ea typeface="+mn-ea"/>
                <a:cs typeface="+mn-cs"/>
              </a:defRPr>
            </a:lvl2pPr>
            <a:lvl3pPr marL="914309">
              <a:defRPr>
                <a:latin typeface="+mn-lt"/>
                <a:ea typeface="+mn-ea"/>
                <a:cs typeface="+mn-cs"/>
              </a:defRPr>
            </a:lvl3pPr>
            <a:lvl4pPr marL="1371463">
              <a:defRPr>
                <a:latin typeface="+mn-lt"/>
                <a:ea typeface="+mn-ea"/>
                <a:cs typeface="+mn-cs"/>
              </a:defRPr>
            </a:lvl4pPr>
            <a:lvl5pPr marL="1828617">
              <a:defRPr>
                <a:latin typeface="+mn-lt"/>
                <a:ea typeface="+mn-ea"/>
                <a:cs typeface="+mn-cs"/>
              </a:defRPr>
            </a:lvl5pPr>
            <a:lvl6pPr marL="2285771">
              <a:defRPr>
                <a:latin typeface="+mn-lt"/>
                <a:ea typeface="+mn-ea"/>
                <a:cs typeface="+mn-cs"/>
              </a:defRPr>
            </a:lvl6pPr>
            <a:lvl7pPr marL="2742926">
              <a:defRPr>
                <a:latin typeface="+mn-lt"/>
                <a:ea typeface="+mn-ea"/>
                <a:cs typeface="+mn-cs"/>
              </a:defRPr>
            </a:lvl7pPr>
            <a:lvl8pPr marL="3200080">
              <a:defRPr>
                <a:latin typeface="+mn-lt"/>
                <a:ea typeface="+mn-ea"/>
                <a:cs typeface="+mn-cs"/>
              </a:defRPr>
            </a:lvl8pPr>
            <a:lvl9pPr marL="3657234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spcBef>
                <a:spcPts val="4945"/>
              </a:spcBef>
            </a:pPr>
            <a:r>
              <a:rPr kumimoji="0" lang="en-US" altLang="ja-JP" sz="3700" kern="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ASKUL marche</a:t>
            </a:r>
          </a:p>
        </p:txBody>
      </p:sp>
      <p:sp>
        <p:nvSpPr>
          <p:cNvPr id="35" name="object 10"/>
          <p:cNvSpPr txBox="1">
            <a:spLocks/>
          </p:cNvSpPr>
          <p:nvPr/>
        </p:nvSpPr>
        <p:spPr>
          <a:xfrm>
            <a:off x="2893525" y="6804059"/>
            <a:ext cx="1988525" cy="32059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>
            <a:lvl1pPr marL="0">
              <a:defRPr sz="4000" b="1" i="0">
                <a:solidFill>
                  <a:srgbClr val="231F20"/>
                </a:solidFill>
                <a:latin typeface="Microsoft JhengHei"/>
                <a:ea typeface="+mn-ea"/>
                <a:cs typeface="Microsoft JhengHei"/>
              </a:defRPr>
            </a:lvl1pPr>
            <a:lvl2pPr marL="457154">
              <a:defRPr>
                <a:latin typeface="+mn-lt"/>
                <a:ea typeface="+mn-ea"/>
                <a:cs typeface="+mn-cs"/>
              </a:defRPr>
            </a:lvl2pPr>
            <a:lvl3pPr marL="914309">
              <a:defRPr>
                <a:latin typeface="+mn-lt"/>
                <a:ea typeface="+mn-ea"/>
                <a:cs typeface="+mn-cs"/>
              </a:defRPr>
            </a:lvl3pPr>
            <a:lvl4pPr marL="1371463">
              <a:defRPr>
                <a:latin typeface="+mn-lt"/>
                <a:ea typeface="+mn-ea"/>
                <a:cs typeface="+mn-cs"/>
              </a:defRPr>
            </a:lvl4pPr>
            <a:lvl5pPr marL="1828617">
              <a:defRPr>
                <a:latin typeface="+mn-lt"/>
                <a:ea typeface="+mn-ea"/>
                <a:cs typeface="+mn-cs"/>
              </a:defRPr>
            </a:lvl5pPr>
            <a:lvl6pPr marL="2285771">
              <a:defRPr>
                <a:latin typeface="+mn-lt"/>
                <a:ea typeface="+mn-ea"/>
                <a:cs typeface="+mn-cs"/>
              </a:defRPr>
            </a:lvl6pPr>
            <a:lvl7pPr marL="2742926">
              <a:defRPr>
                <a:latin typeface="+mn-lt"/>
                <a:ea typeface="+mn-ea"/>
                <a:cs typeface="+mn-cs"/>
              </a:defRPr>
            </a:lvl7pPr>
            <a:lvl8pPr marL="3200080">
              <a:defRPr>
                <a:latin typeface="+mn-lt"/>
                <a:ea typeface="+mn-ea"/>
                <a:cs typeface="+mn-cs"/>
              </a:defRPr>
            </a:lvl8pPr>
            <a:lvl9pPr marL="3657234">
              <a:defRPr>
                <a:latin typeface="+mn-lt"/>
                <a:ea typeface="+mn-ea"/>
                <a:cs typeface="+mn-cs"/>
              </a:defRPr>
            </a:lvl9pPr>
          </a:lstStyle>
          <a:p>
            <a:pPr marR="25397" algn="ctr" defTabSz="914400">
              <a:spcBef>
                <a:spcPts val="315"/>
              </a:spcBef>
            </a:pPr>
            <a:r>
              <a:rPr kumimoji="0" lang="ja-JP" altLang="en-US" sz="2000" kern="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アスクルマルシェ</a:t>
            </a:r>
          </a:p>
        </p:txBody>
      </p:sp>
      <p:sp>
        <p:nvSpPr>
          <p:cNvPr id="36" name="object 10"/>
          <p:cNvSpPr txBox="1">
            <a:spLocks/>
          </p:cNvSpPr>
          <p:nvPr/>
        </p:nvSpPr>
        <p:spPr>
          <a:xfrm>
            <a:off x="5211090" y="6224691"/>
            <a:ext cx="234192" cy="58220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>
            <a:lvl1pPr marL="0">
              <a:defRPr sz="4000" b="1" i="0">
                <a:solidFill>
                  <a:srgbClr val="231F20"/>
                </a:solidFill>
                <a:latin typeface="Microsoft JhengHei"/>
                <a:ea typeface="+mn-ea"/>
                <a:cs typeface="Microsoft JhengHei"/>
              </a:defRPr>
            </a:lvl1pPr>
            <a:lvl2pPr marL="457154">
              <a:defRPr>
                <a:latin typeface="+mn-lt"/>
                <a:ea typeface="+mn-ea"/>
                <a:cs typeface="+mn-cs"/>
              </a:defRPr>
            </a:lvl2pPr>
            <a:lvl3pPr marL="914309">
              <a:defRPr>
                <a:latin typeface="+mn-lt"/>
                <a:ea typeface="+mn-ea"/>
                <a:cs typeface="+mn-cs"/>
              </a:defRPr>
            </a:lvl3pPr>
            <a:lvl4pPr marL="1371463">
              <a:defRPr>
                <a:latin typeface="+mn-lt"/>
                <a:ea typeface="+mn-ea"/>
                <a:cs typeface="+mn-cs"/>
              </a:defRPr>
            </a:lvl4pPr>
            <a:lvl5pPr marL="1828617">
              <a:defRPr>
                <a:latin typeface="+mn-lt"/>
                <a:ea typeface="+mn-ea"/>
                <a:cs typeface="+mn-cs"/>
              </a:defRPr>
            </a:lvl5pPr>
            <a:lvl6pPr marL="2285771">
              <a:defRPr>
                <a:latin typeface="+mn-lt"/>
                <a:ea typeface="+mn-ea"/>
                <a:cs typeface="+mn-cs"/>
              </a:defRPr>
            </a:lvl6pPr>
            <a:lvl7pPr marL="2742926">
              <a:defRPr>
                <a:latin typeface="+mn-lt"/>
                <a:ea typeface="+mn-ea"/>
                <a:cs typeface="+mn-cs"/>
              </a:defRPr>
            </a:lvl7pPr>
            <a:lvl8pPr marL="3200080">
              <a:defRPr>
                <a:latin typeface="+mn-lt"/>
                <a:ea typeface="+mn-ea"/>
                <a:cs typeface="+mn-cs"/>
              </a:defRPr>
            </a:lvl8pPr>
            <a:lvl9pPr marL="3657234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spcBef>
                <a:spcPts val="4945"/>
              </a:spcBef>
            </a:pPr>
            <a:r>
              <a:rPr kumimoji="0" lang="ja-JP" altLang="en-US" sz="3700" kern="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́</a:t>
            </a:r>
            <a:endParaRPr kumimoji="0" lang="en-US" altLang="ja-JP" sz="3700" kern="0" dirty="0" smtClean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836069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8595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HGP明朝B</vt:lpstr>
      <vt:lpstr>HGP明朝E</vt:lpstr>
      <vt:lpstr>HG丸ｺﾞｼｯｸM-PRO</vt:lpstr>
      <vt:lpstr>Microsoft JhengHei</vt:lpstr>
      <vt:lpstr>ＭＳ Ｐゴシック</vt:lpstr>
      <vt:lpstr>News Gothic MT</vt:lpstr>
      <vt:lpstr>メイリオ</vt:lpstr>
      <vt:lpstr>Arial</vt:lpstr>
      <vt:lpstr>Calibri</vt:lpstr>
      <vt:lpstr>Calibri Light</vt:lpstr>
      <vt:lpstr>Times New Roman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FOOD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2018-01-26T03:27:20Z</dcterms:modified>
</cp:coreProperties>
</file>