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trictFirstAndLastChars="0" saveSubsetFonts="1">
  <p:sldMasterIdLst>
    <p:sldMasterId id="2147483676" r:id="rId1"/>
    <p:sldMasterId id="2147483689" r:id="rId2"/>
    <p:sldMasterId id="2147483700" r:id="rId3"/>
  </p:sldMasterIdLst>
  <p:notesMasterIdLst>
    <p:notesMasterId r:id="rId6"/>
  </p:notesMasterIdLst>
  <p:handoutMasterIdLst>
    <p:handoutMasterId r:id="rId7"/>
  </p:handoutMasterIdLst>
  <p:sldIdLst>
    <p:sldId id="260" r:id="rId4"/>
    <p:sldId id="268" r:id="rId5"/>
  </p:sldIdLst>
  <p:sldSz cx="7775575" cy="10907713"/>
  <p:notesSz cx="7318375" cy="10450513"/>
  <p:kinsoku lang="ja-JP" invalStChars="、。，．・：；？！゛゜ヽヾゝゞ々ー’”）〕］｝〉》」』】°‰′″℃￠％ぁぃぅぇぉっゃゅょゎァィゥェォッャュョヮヵヶ!%),.:;?]}｡｣､･ｧｨｩｪｫｬｭｮｯｰﾞﾟ" invalEndChars="‘“（〔［｛〈《「『【￥＄$([\{｢￡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92">
          <p15:clr>
            <a:srgbClr val="A4A3A4"/>
          </p15:clr>
        </p15:guide>
        <p15:guide id="2" pos="2305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8595B"/>
    <a:srgbClr val="FFF9B0"/>
    <a:srgbClr val="FF0000"/>
    <a:srgbClr val="E65727"/>
    <a:srgbClr val="923186"/>
    <a:srgbClr val="489D2F"/>
    <a:srgbClr val="DC2A6B"/>
    <a:srgbClr val="B0D2DF"/>
    <a:srgbClr val="EDACB7"/>
    <a:srgbClr val="FAF4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中間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2D5ABB26-0587-4C30-8999-92F81FD0307C}" styleName="スタイル/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1EBBBCC-DAD2-459C-BE2E-F6DE35CF9A28}" styleName="濃色 2 - アクセント 3/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5202B0CA-FC54-4496-8BCA-5EF66A818D29}" styleName="濃色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8EC20E35-A176-4012-BC5E-935CFFF8708E}" styleName="中間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73A0DAA-6AF3-43AB-8588-CEC1D06C72B9}" styleName="中間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9012ECD-51FC-41F1-AA8D-1B2483CD663E}" styleName="淡色 2 - アクセント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72833802-FEF1-4C79-8D5D-14CF1EAF98D9}" styleName="淡色 2 - アクセント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F2DE63D5-997A-4646-A377-4702673A728D}" styleName="淡色 2 - アクセント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0660B408-B3CF-4A94-85FC-2B1E0A45F4A2}" styleName="濃色 2 - アクセント 1/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C4B1156A-380E-4F78-BDF5-A606A8083BF9}" styleName="中間 4 - アクセント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063" autoAdjust="0"/>
    <p:restoredTop sz="99507" autoAdjust="0"/>
  </p:normalViewPr>
  <p:slideViewPr>
    <p:cSldViewPr snapToGrid="0">
      <p:cViewPr varScale="1">
        <p:scale>
          <a:sx n="69" d="100"/>
          <a:sy n="69" d="100"/>
        </p:scale>
        <p:origin x="1440" y="78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70" d="100"/>
          <a:sy n="70" d="100"/>
        </p:scale>
        <p:origin x="-2148" y="-108"/>
      </p:cViewPr>
      <p:guideLst>
        <p:guide orient="horz" pos="3292"/>
        <p:guide pos="2305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2.xml"/><Relationship Id="rId10" Type="http://schemas.openxmlformats.org/officeDocument/2006/relationships/theme" Target="theme/theme1.xml"/><Relationship Id="rId4" Type="http://schemas.openxmlformats.org/officeDocument/2006/relationships/slide" Target="slides/slide1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5" y="0"/>
            <a:ext cx="3171825" cy="522288"/>
          </a:xfrm>
          <a:prstGeom prst="rect">
            <a:avLst/>
          </a:prstGeom>
        </p:spPr>
        <p:txBody>
          <a:bodyPr vert="horz" lIns="91396" tIns="45699" rIns="91396" bIns="45699" rtlCol="0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4144967" y="0"/>
            <a:ext cx="3171825" cy="522288"/>
          </a:xfrm>
          <a:prstGeom prst="rect">
            <a:avLst/>
          </a:prstGeom>
        </p:spPr>
        <p:txBody>
          <a:bodyPr vert="horz" lIns="91396" tIns="45699" rIns="91396" bIns="45699" rtlCol="0"/>
          <a:lstStyle>
            <a:lvl1pPr algn="r">
              <a:defRPr sz="1100"/>
            </a:lvl1pPr>
          </a:lstStyle>
          <a:p>
            <a:fld id="{EA4C0380-2DE9-498B-B68D-60B46204BA80}" type="datetimeFigureOut">
              <a:rPr kumimoji="1" lang="ja-JP" altLang="en-US" smtClean="0"/>
              <a:t>2018/1/26</a:t>
            </a:fld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5" y="9926643"/>
            <a:ext cx="3171825" cy="522287"/>
          </a:xfrm>
          <a:prstGeom prst="rect">
            <a:avLst/>
          </a:prstGeom>
        </p:spPr>
        <p:txBody>
          <a:bodyPr vert="horz" lIns="91396" tIns="45699" rIns="91396" bIns="45699" rtlCol="0" anchor="b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4144967" y="9926643"/>
            <a:ext cx="3171825" cy="522287"/>
          </a:xfrm>
          <a:prstGeom prst="rect">
            <a:avLst/>
          </a:prstGeom>
        </p:spPr>
        <p:txBody>
          <a:bodyPr vert="horz" lIns="91396" tIns="45699" rIns="91396" bIns="45699" rtlCol="0" anchor="b"/>
          <a:lstStyle>
            <a:lvl1pPr algn="r">
              <a:defRPr sz="1100"/>
            </a:lvl1pPr>
          </a:lstStyle>
          <a:p>
            <a:fld id="{78A262EF-70DF-4926-8929-0A60A2E81DC8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8540521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7" y="3"/>
            <a:ext cx="3171295" cy="524339"/>
          </a:xfrm>
          <a:prstGeom prst="rect">
            <a:avLst/>
          </a:prstGeom>
        </p:spPr>
        <p:txBody>
          <a:bodyPr vert="horz" lIns="97119" tIns="48560" rIns="97119" bIns="48560" rtlCol="0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93" y="3"/>
            <a:ext cx="3171295" cy="524339"/>
          </a:xfrm>
          <a:prstGeom prst="rect">
            <a:avLst/>
          </a:prstGeom>
        </p:spPr>
        <p:txBody>
          <a:bodyPr vert="horz" lIns="97119" tIns="48560" rIns="97119" bIns="48560" rtlCol="0"/>
          <a:lstStyle>
            <a:lvl1pPr algn="r">
              <a:defRPr sz="1100"/>
            </a:lvl1pPr>
          </a:lstStyle>
          <a:p>
            <a:fld id="{70F99883-74AE-4A2C-81B7-5B86A08198C0}" type="datetimeFigureOut">
              <a:rPr kumimoji="1" lang="ja-JP" altLang="en-US" smtClean="0"/>
              <a:t>2018/1/26</a:t>
            </a:fld>
            <a:endParaRPr kumimoji="1" lang="ja-JP" altLang="en-US" dirty="0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19" tIns="48560" rIns="97119" bIns="48560" rtlCol="0" anchor="ctr"/>
          <a:lstStyle/>
          <a:p>
            <a:endParaRPr lang="ja-JP" altLang="en-US" dirty="0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3"/>
            <a:ext cx="5854700" cy="4114889"/>
          </a:xfrm>
          <a:prstGeom prst="rect">
            <a:avLst/>
          </a:prstGeom>
        </p:spPr>
        <p:txBody>
          <a:bodyPr vert="horz" lIns="97119" tIns="48560" rIns="97119" bIns="4856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7" y="9926178"/>
            <a:ext cx="3171295" cy="524338"/>
          </a:xfrm>
          <a:prstGeom prst="rect">
            <a:avLst/>
          </a:prstGeom>
        </p:spPr>
        <p:txBody>
          <a:bodyPr vert="horz" lIns="97119" tIns="48560" rIns="97119" bIns="48560" rtlCol="0" anchor="b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93" y="9926178"/>
            <a:ext cx="3171295" cy="524338"/>
          </a:xfrm>
          <a:prstGeom prst="rect">
            <a:avLst/>
          </a:prstGeom>
        </p:spPr>
        <p:txBody>
          <a:bodyPr vert="horz" lIns="97119" tIns="48560" rIns="97119" bIns="48560" rtlCol="0" anchor="b"/>
          <a:lstStyle>
            <a:lvl1pPr algn="r">
              <a:defRPr sz="11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1/26/2018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図プレースホルダー 7"/>
          <p:cNvSpPr>
            <a:spLocks noGrp="1"/>
          </p:cNvSpPr>
          <p:nvPr>
            <p:ph type="pic" sz="quarter" idx="11" hasCustomPrompt="1"/>
          </p:nvPr>
        </p:nvSpPr>
        <p:spPr>
          <a:xfrm>
            <a:off x="365570" y="1"/>
            <a:ext cx="7119493" cy="3444288"/>
          </a:xfrm>
          <a:prstGeom prst="rect">
            <a:avLst/>
          </a:prstGeom>
        </p:spPr>
        <p:txBody>
          <a:bodyPr vert="horz" anchor="ctr"/>
          <a:lstStyle>
            <a:lvl1pPr algn="ctr">
              <a:defRPr sz="2000"/>
            </a:lvl1pPr>
          </a:lstStyle>
          <a:p>
            <a:r>
              <a:rPr kumimoji="1" lang="ja-JP" altLang="en-US" dirty="0" smtClean="0"/>
              <a:t>写真を入れて最背面へ配置してください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944657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1099" b="1" i="0">
                <a:solidFill>
                  <a:srgbClr val="58595B"/>
                </a:solidFill>
                <a:latin typeface="Microsoft JhengHei"/>
                <a:cs typeface="Microsoft JhengHe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4000" b="1" i="0">
                <a:solidFill>
                  <a:srgbClr val="231F20"/>
                </a:solidFill>
                <a:latin typeface="Microsoft JhengHei"/>
                <a:cs typeface="Microsoft JhengHei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2646936" y="10142698"/>
            <a:ext cx="2491234" cy="276959"/>
          </a:xfrm>
        </p:spPr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309"/>
            <a:endParaRPr lang="ja-JP" altLang="en-US" sz="180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389256" y="10142698"/>
            <a:ext cx="1790574" cy="276959"/>
          </a:xfrm>
        </p:spPr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309"/>
            <a:fld id="{1D8BD707-D9CF-40AE-B4C6-C98DA3205C09}" type="datetimeFigureOut">
              <a:rPr lang="en-US" sz="1800" smtClean="0">
                <a:solidFill>
                  <a:prstClr val="black">
                    <a:tint val="75000"/>
                  </a:prstClr>
                </a:solidFill>
              </a:rPr>
              <a:pPr defTabSz="914309"/>
              <a:t>1/26/2018</a:t>
            </a:fld>
            <a:endParaRPr lang="en-US" sz="180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5605277" y="10142698"/>
            <a:ext cx="1790574" cy="276959"/>
          </a:xfrm>
        </p:spPr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309"/>
            <a:fld id="{B6F15528-21DE-4FAA-801E-634DDDAF4B2B}" type="slidenum">
              <a:rPr lang="en-US" altLang="ja-JP" sz="1800" smtClean="0">
                <a:solidFill>
                  <a:prstClr val="black">
                    <a:tint val="75000"/>
                  </a:prstClr>
                </a:solidFill>
              </a:rPr>
              <a:pPr defTabSz="914309"/>
              <a:t>‹#›</a:t>
            </a:fld>
            <a:endParaRPr lang="en-US" altLang="ja-JP" sz="180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06561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3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8" r:id="rId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388938" y="10109200"/>
            <a:ext cx="1814512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B738FA-7C4C-0845-BB42-5D9BC3AC2472}" type="datetimeFigureOut">
              <a:rPr kumimoji="1" lang="ja-JP" altLang="en-US" smtClean="0"/>
              <a:t>2018/1/26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2655888" y="10109200"/>
            <a:ext cx="2463800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5572125" y="10109200"/>
            <a:ext cx="1814513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E2F2E7-AB93-3F46-A354-39B52B0BB2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30896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</p:sldLayoutIdLst>
  <p:txStyles>
    <p:titleStyle>
      <a:lvl1pPr algn="ctr" defTabSz="4572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7771"/>
            <a:ext cx="7769857" cy="10867079"/>
          </a:xfrm>
          <a:custGeom>
            <a:avLst/>
            <a:gdLst/>
            <a:ahLst/>
            <a:cxnLst/>
            <a:rect l="l" t="t" r="r" b="b"/>
            <a:pathLst>
              <a:path w="7766684" h="10868660">
                <a:moveTo>
                  <a:pt x="0" y="10868507"/>
                </a:moveTo>
                <a:lnTo>
                  <a:pt x="7766329" y="10868507"/>
                </a:lnTo>
                <a:lnTo>
                  <a:pt x="7766329" y="0"/>
                </a:lnTo>
                <a:lnTo>
                  <a:pt x="0" y="0"/>
                </a:lnTo>
                <a:lnTo>
                  <a:pt x="0" y="10868507"/>
                </a:lnTo>
                <a:close/>
              </a:path>
            </a:pathLst>
          </a:custGeom>
          <a:solidFill>
            <a:srgbClr val="F3EBE1"/>
          </a:solidFill>
        </p:spPr>
        <p:txBody>
          <a:bodyPr wrap="square" lIns="0" tIns="0" rIns="0" bIns="0" rtlCol="0"/>
          <a:lstStyle/>
          <a:p>
            <a:endParaRPr sz="2006"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774248" y="1603602"/>
            <a:ext cx="4258144" cy="171678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1100" b="1" i="0">
                <a:solidFill>
                  <a:srgbClr val="58595B"/>
                </a:solidFill>
                <a:latin typeface="Microsoft JhengHei"/>
                <a:cs typeface="Microsoft JhengHe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659800" y="4909295"/>
            <a:ext cx="6365299" cy="61555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000" b="1" i="0">
                <a:solidFill>
                  <a:srgbClr val="231F20"/>
                </a:solidFill>
                <a:latin typeface="Microsoft JhengHei"/>
                <a:cs typeface="Microsoft JhengHei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2645855" y="10144173"/>
            <a:ext cx="2490217" cy="30867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389096" y="10144173"/>
            <a:ext cx="1789843" cy="30867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1/26/2018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5602988" y="10144173"/>
            <a:ext cx="1789843" cy="30867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  <p:pic>
        <p:nvPicPr>
          <p:cNvPr id="7" name="図 6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40" r="586" b="43617"/>
          <a:stretch/>
        </p:blipFill>
        <p:spPr>
          <a:xfrm>
            <a:off x="0" y="-15240"/>
            <a:ext cx="7764780" cy="61547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82770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154">
        <a:defRPr>
          <a:latin typeface="+mn-lt"/>
          <a:ea typeface="+mn-ea"/>
          <a:cs typeface="+mn-cs"/>
        </a:defRPr>
      </a:lvl2pPr>
      <a:lvl3pPr marL="914309">
        <a:defRPr>
          <a:latin typeface="+mn-lt"/>
          <a:ea typeface="+mn-ea"/>
          <a:cs typeface="+mn-cs"/>
        </a:defRPr>
      </a:lvl3pPr>
      <a:lvl4pPr marL="1371463">
        <a:defRPr>
          <a:latin typeface="+mn-lt"/>
          <a:ea typeface="+mn-ea"/>
          <a:cs typeface="+mn-cs"/>
        </a:defRPr>
      </a:lvl4pPr>
      <a:lvl5pPr marL="1828617">
        <a:defRPr>
          <a:latin typeface="+mn-lt"/>
          <a:ea typeface="+mn-ea"/>
          <a:cs typeface="+mn-cs"/>
        </a:defRPr>
      </a:lvl5pPr>
      <a:lvl6pPr marL="2285771">
        <a:defRPr>
          <a:latin typeface="+mn-lt"/>
          <a:ea typeface="+mn-ea"/>
          <a:cs typeface="+mn-cs"/>
        </a:defRPr>
      </a:lvl6pPr>
      <a:lvl7pPr marL="2742926">
        <a:defRPr>
          <a:latin typeface="+mn-lt"/>
          <a:ea typeface="+mn-ea"/>
          <a:cs typeface="+mn-cs"/>
        </a:defRPr>
      </a:lvl7pPr>
      <a:lvl8pPr marL="3200080">
        <a:defRPr>
          <a:latin typeface="+mn-lt"/>
          <a:ea typeface="+mn-ea"/>
          <a:cs typeface="+mn-cs"/>
        </a:defRPr>
      </a:lvl8pPr>
      <a:lvl9pPr marL="3657234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154">
        <a:defRPr>
          <a:latin typeface="+mn-lt"/>
          <a:ea typeface="+mn-ea"/>
          <a:cs typeface="+mn-cs"/>
        </a:defRPr>
      </a:lvl2pPr>
      <a:lvl3pPr marL="914309">
        <a:defRPr>
          <a:latin typeface="+mn-lt"/>
          <a:ea typeface="+mn-ea"/>
          <a:cs typeface="+mn-cs"/>
        </a:defRPr>
      </a:lvl3pPr>
      <a:lvl4pPr marL="1371463">
        <a:defRPr>
          <a:latin typeface="+mn-lt"/>
          <a:ea typeface="+mn-ea"/>
          <a:cs typeface="+mn-cs"/>
        </a:defRPr>
      </a:lvl4pPr>
      <a:lvl5pPr marL="1828617">
        <a:defRPr>
          <a:latin typeface="+mn-lt"/>
          <a:ea typeface="+mn-ea"/>
          <a:cs typeface="+mn-cs"/>
        </a:defRPr>
      </a:lvl5pPr>
      <a:lvl6pPr marL="2285771">
        <a:defRPr>
          <a:latin typeface="+mn-lt"/>
          <a:ea typeface="+mn-ea"/>
          <a:cs typeface="+mn-cs"/>
        </a:defRPr>
      </a:lvl6pPr>
      <a:lvl7pPr marL="2742926">
        <a:defRPr>
          <a:latin typeface="+mn-lt"/>
          <a:ea typeface="+mn-ea"/>
          <a:cs typeface="+mn-cs"/>
        </a:defRPr>
      </a:lvl7pPr>
      <a:lvl8pPr marL="3200080">
        <a:defRPr>
          <a:latin typeface="+mn-lt"/>
          <a:ea typeface="+mn-ea"/>
          <a:cs typeface="+mn-cs"/>
        </a:defRPr>
      </a:lvl8pPr>
      <a:lvl9pPr marL="3657234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dirty="0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 dirty="0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dirty="0" smtClean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dirty="0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dirty="0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 dirty="0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 dirty="0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bk object 17"/>
          <p:cNvSpPr/>
          <p:nvPr/>
        </p:nvSpPr>
        <p:spPr>
          <a:xfrm>
            <a:off x="3370249" y="3004399"/>
            <a:ext cx="21599" cy="16508"/>
          </a:xfrm>
          <a:custGeom>
            <a:avLst/>
            <a:gdLst/>
            <a:ahLst/>
            <a:cxnLst/>
            <a:rect l="l" t="t" r="r" b="b"/>
            <a:pathLst>
              <a:path w="21589" h="16510">
                <a:moveTo>
                  <a:pt x="0" y="0"/>
                </a:moveTo>
                <a:lnTo>
                  <a:pt x="19024" y="16027"/>
                </a:lnTo>
                <a:lnTo>
                  <a:pt x="21107" y="11633"/>
                </a:lnTo>
                <a:lnTo>
                  <a:pt x="18529" y="3657"/>
                </a:lnTo>
                <a:lnTo>
                  <a:pt x="0" y="0"/>
                </a:lnTo>
                <a:close/>
              </a:path>
            </a:pathLst>
          </a:custGeom>
          <a:solidFill>
            <a:srgbClr val="FFF200"/>
          </a:solidFill>
        </p:spPr>
        <p:txBody>
          <a:bodyPr wrap="square" lIns="0" tIns="0" rIns="0" bIns="0" rtlCol="0"/>
          <a:lstStyle/>
          <a:p>
            <a:endParaRPr sz="2006"/>
          </a:p>
        </p:txBody>
      </p:sp>
      <p:sp>
        <p:nvSpPr>
          <p:cNvPr id="13" name="bk object 18"/>
          <p:cNvSpPr/>
          <p:nvPr/>
        </p:nvSpPr>
        <p:spPr>
          <a:xfrm>
            <a:off x="3399138" y="3015628"/>
            <a:ext cx="55903" cy="11428"/>
          </a:xfrm>
          <a:custGeom>
            <a:avLst/>
            <a:gdLst/>
            <a:ahLst/>
            <a:cxnLst/>
            <a:rect l="l" t="t" r="r" b="b"/>
            <a:pathLst>
              <a:path w="55879" h="11430">
                <a:moveTo>
                  <a:pt x="28054" y="0"/>
                </a:moveTo>
                <a:lnTo>
                  <a:pt x="0" y="8851"/>
                </a:lnTo>
                <a:lnTo>
                  <a:pt x="18402" y="10896"/>
                </a:lnTo>
                <a:lnTo>
                  <a:pt x="55778" y="5486"/>
                </a:lnTo>
                <a:lnTo>
                  <a:pt x="28054" y="0"/>
                </a:lnTo>
                <a:close/>
              </a:path>
            </a:pathLst>
          </a:custGeom>
          <a:solidFill>
            <a:srgbClr val="FFF200"/>
          </a:solidFill>
        </p:spPr>
        <p:txBody>
          <a:bodyPr wrap="square" lIns="0" tIns="0" rIns="0" bIns="0" rtlCol="0"/>
          <a:lstStyle/>
          <a:p>
            <a:endParaRPr sz="2006"/>
          </a:p>
        </p:txBody>
      </p:sp>
      <p:sp>
        <p:nvSpPr>
          <p:cNvPr id="14" name="bk object 20"/>
          <p:cNvSpPr/>
          <p:nvPr/>
        </p:nvSpPr>
        <p:spPr>
          <a:xfrm>
            <a:off x="4560299" y="1"/>
            <a:ext cx="3218833" cy="205251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2006"/>
          </a:p>
        </p:txBody>
      </p:sp>
      <p:sp>
        <p:nvSpPr>
          <p:cNvPr id="15" name="bk object 21"/>
          <p:cNvSpPr/>
          <p:nvPr/>
        </p:nvSpPr>
        <p:spPr>
          <a:xfrm>
            <a:off x="0" y="0"/>
            <a:ext cx="3287174" cy="3446278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2006"/>
          </a:p>
        </p:txBody>
      </p:sp>
      <p:sp>
        <p:nvSpPr>
          <p:cNvPr id="16" name="bk object 22"/>
          <p:cNvSpPr/>
          <p:nvPr/>
        </p:nvSpPr>
        <p:spPr>
          <a:xfrm>
            <a:off x="2209833" y="0"/>
            <a:ext cx="5569298" cy="1603234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2006"/>
          </a:p>
        </p:txBody>
      </p:sp>
      <p:sp>
        <p:nvSpPr>
          <p:cNvPr id="17" name="bk object 23"/>
          <p:cNvSpPr/>
          <p:nvPr/>
        </p:nvSpPr>
        <p:spPr>
          <a:xfrm>
            <a:off x="1295060" y="6120510"/>
            <a:ext cx="624630" cy="1021324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2006"/>
          </a:p>
        </p:txBody>
      </p:sp>
      <p:sp>
        <p:nvSpPr>
          <p:cNvPr id="18" name="bk object 24"/>
          <p:cNvSpPr/>
          <p:nvPr/>
        </p:nvSpPr>
        <p:spPr>
          <a:xfrm>
            <a:off x="5652939" y="6222095"/>
            <a:ext cx="574977" cy="679135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2006"/>
          </a:p>
        </p:txBody>
      </p:sp>
      <p:sp>
        <p:nvSpPr>
          <p:cNvPr id="19" name="bk object 25"/>
          <p:cNvSpPr/>
          <p:nvPr/>
        </p:nvSpPr>
        <p:spPr>
          <a:xfrm>
            <a:off x="6072210" y="1701553"/>
            <a:ext cx="574977" cy="679135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2006"/>
          </a:p>
        </p:txBody>
      </p:sp>
      <p:sp>
        <p:nvSpPr>
          <p:cNvPr id="20" name="bk object 26"/>
          <p:cNvSpPr/>
          <p:nvPr/>
        </p:nvSpPr>
        <p:spPr>
          <a:xfrm>
            <a:off x="278645" y="5485602"/>
            <a:ext cx="574977" cy="679135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2006"/>
          </a:p>
        </p:txBody>
      </p:sp>
      <p:sp>
        <p:nvSpPr>
          <p:cNvPr id="21" name="bk object 27"/>
          <p:cNvSpPr/>
          <p:nvPr/>
        </p:nvSpPr>
        <p:spPr>
          <a:xfrm>
            <a:off x="6643945" y="3898328"/>
            <a:ext cx="713490" cy="903782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2006"/>
          </a:p>
        </p:txBody>
      </p:sp>
      <p:sp>
        <p:nvSpPr>
          <p:cNvPr id="22" name="bk object 28"/>
          <p:cNvSpPr/>
          <p:nvPr/>
        </p:nvSpPr>
        <p:spPr>
          <a:xfrm>
            <a:off x="736032" y="2577726"/>
            <a:ext cx="940871" cy="650404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2006"/>
          </a:p>
        </p:txBody>
      </p:sp>
      <p:sp>
        <p:nvSpPr>
          <p:cNvPr id="23" name="bk object 29"/>
          <p:cNvSpPr/>
          <p:nvPr/>
        </p:nvSpPr>
        <p:spPr>
          <a:xfrm>
            <a:off x="6135741" y="5295130"/>
            <a:ext cx="940866" cy="650404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2006"/>
          </a:p>
        </p:txBody>
      </p:sp>
      <p:sp>
        <p:nvSpPr>
          <p:cNvPr id="24" name="bk object 30"/>
          <p:cNvSpPr/>
          <p:nvPr/>
        </p:nvSpPr>
        <p:spPr>
          <a:xfrm>
            <a:off x="6732881" y="317449"/>
            <a:ext cx="669064" cy="639961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2006"/>
          </a:p>
        </p:txBody>
      </p:sp>
      <p:sp>
        <p:nvSpPr>
          <p:cNvPr id="25" name="bk object 31"/>
          <p:cNvSpPr/>
          <p:nvPr/>
        </p:nvSpPr>
        <p:spPr>
          <a:xfrm>
            <a:off x="710622" y="584110"/>
            <a:ext cx="669060" cy="639953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2006"/>
          </a:p>
        </p:txBody>
      </p:sp>
      <p:sp>
        <p:nvSpPr>
          <p:cNvPr id="26" name="bk object 32"/>
          <p:cNvSpPr/>
          <p:nvPr/>
        </p:nvSpPr>
        <p:spPr>
          <a:xfrm>
            <a:off x="1028251" y="4863387"/>
            <a:ext cx="669064" cy="639961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2006"/>
          </a:p>
        </p:txBody>
      </p:sp>
      <p:sp>
        <p:nvSpPr>
          <p:cNvPr id="27" name="bk object 33"/>
          <p:cNvSpPr/>
          <p:nvPr/>
        </p:nvSpPr>
        <p:spPr>
          <a:xfrm>
            <a:off x="6389841" y="2818985"/>
            <a:ext cx="669064" cy="639961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2006"/>
          </a:p>
        </p:txBody>
      </p:sp>
      <p:sp>
        <p:nvSpPr>
          <p:cNvPr id="28" name="bk object 34"/>
          <p:cNvSpPr/>
          <p:nvPr/>
        </p:nvSpPr>
        <p:spPr>
          <a:xfrm>
            <a:off x="418407" y="3466596"/>
            <a:ext cx="689967" cy="694804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2006"/>
          </a:p>
        </p:txBody>
      </p:sp>
      <p:sp>
        <p:nvSpPr>
          <p:cNvPr id="29" name="bk object 35"/>
          <p:cNvSpPr/>
          <p:nvPr/>
        </p:nvSpPr>
        <p:spPr>
          <a:xfrm>
            <a:off x="6425933" y="6323032"/>
            <a:ext cx="922646" cy="924577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2006"/>
          </a:p>
        </p:txBody>
      </p:sp>
      <p:sp>
        <p:nvSpPr>
          <p:cNvPr id="30" name="bk object 36"/>
          <p:cNvSpPr/>
          <p:nvPr/>
        </p:nvSpPr>
        <p:spPr>
          <a:xfrm>
            <a:off x="2614376" y="735845"/>
            <a:ext cx="922646" cy="924577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2006"/>
          </a:p>
        </p:txBody>
      </p:sp>
      <p:sp>
        <p:nvSpPr>
          <p:cNvPr id="2" name="object 2"/>
          <p:cNvSpPr txBox="1"/>
          <p:nvPr/>
        </p:nvSpPr>
        <p:spPr>
          <a:xfrm>
            <a:off x="964359" y="7814695"/>
            <a:ext cx="2501536" cy="835538"/>
          </a:xfrm>
          <a:prstGeom prst="rect">
            <a:avLst/>
          </a:prstGeom>
        </p:spPr>
        <p:txBody>
          <a:bodyPr vert="horz" wrap="square" lIns="0" tIns="84443" rIns="0" bIns="0" rtlCol="0">
            <a:spAutoFit/>
          </a:bodyPr>
          <a:lstStyle/>
          <a:p>
            <a:pPr marL="12699" defTabSz="914309">
              <a:spcBef>
                <a:spcPts val="665"/>
              </a:spcBef>
            </a:pPr>
            <a:r>
              <a:rPr sz="1300" b="1" spc="100" dirty="0">
                <a:solidFill>
                  <a:srgbClr val="231F20"/>
                </a:solidFill>
                <a:latin typeface="HGP明朝B" panose="02020800000000000000" pitchFamily="18" charset="-128"/>
                <a:ea typeface="HGP明朝B" panose="02020800000000000000" pitchFamily="18" charset="-128"/>
                <a:cs typeface="Microsoft JhengHei"/>
              </a:rPr>
              <a:t>●アスクル農園の無農薬野菜</a:t>
            </a:r>
            <a:endParaRPr sz="1300" spc="100" dirty="0">
              <a:solidFill>
                <a:prstClr val="black"/>
              </a:solidFill>
              <a:latin typeface="HGP明朝B" panose="02020800000000000000" pitchFamily="18" charset="-128"/>
              <a:ea typeface="HGP明朝B" panose="02020800000000000000" pitchFamily="18" charset="-128"/>
              <a:cs typeface="Microsoft JhengHei"/>
            </a:endParaRPr>
          </a:p>
          <a:p>
            <a:pPr marL="12699" defTabSz="914309">
              <a:spcBef>
                <a:spcPts val="565"/>
              </a:spcBef>
            </a:pPr>
            <a:r>
              <a:rPr sz="1300" b="1" spc="100" dirty="0">
                <a:solidFill>
                  <a:srgbClr val="231F20"/>
                </a:solidFill>
                <a:latin typeface="HGP明朝B" panose="02020800000000000000" pitchFamily="18" charset="-128"/>
                <a:ea typeface="HGP明朝B" panose="02020800000000000000" pitchFamily="18" charset="-128"/>
                <a:cs typeface="Microsoft JhengHei"/>
              </a:rPr>
              <a:t>●あすくるさんの野菜のケーキ</a:t>
            </a:r>
            <a:endParaRPr sz="1300" spc="100" dirty="0">
              <a:solidFill>
                <a:prstClr val="black"/>
              </a:solidFill>
              <a:latin typeface="HGP明朝B" panose="02020800000000000000" pitchFamily="18" charset="-128"/>
              <a:ea typeface="HGP明朝B" panose="02020800000000000000" pitchFamily="18" charset="-128"/>
              <a:cs typeface="Microsoft JhengHei"/>
            </a:endParaRPr>
          </a:p>
          <a:p>
            <a:pPr marL="12699" defTabSz="914309">
              <a:spcBef>
                <a:spcPts val="565"/>
              </a:spcBef>
            </a:pPr>
            <a:r>
              <a:rPr sz="1300" b="1" spc="100" dirty="0">
                <a:solidFill>
                  <a:srgbClr val="231F20"/>
                </a:solidFill>
                <a:latin typeface="HGP明朝B" panose="02020800000000000000" pitchFamily="18" charset="-128"/>
                <a:ea typeface="HGP明朝B" panose="02020800000000000000" pitchFamily="18" charset="-128"/>
                <a:cs typeface="Microsoft JhengHei"/>
              </a:rPr>
              <a:t>●あすくる酪農のしぼりたて牛乳</a:t>
            </a:r>
            <a:endParaRPr sz="1300" spc="100" dirty="0">
              <a:solidFill>
                <a:prstClr val="black"/>
              </a:solidFill>
              <a:latin typeface="HGP明朝B" panose="02020800000000000000" pitchFamily="18" charset="-128"/>
              <a:ea typeface="HGP明朝B" panose="02020800000000000000" pitchFamily="18" charset="-128"/>
              <a:cs typeface="Microsoft JhengHe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986571" y="7814530"/>
            <a:ext cx="2831688" cy="835538"/>
          </a:xfrm>
          <a:prstGeom prst="rect">
            <a:avLst/>
          </a:prstGeom>
        </p:spPr>
        <p:txBody>
          <a:bodyPr vert="horz" wrap="square" lIns="0" tIns="84443" rIns="0" bIns="0" rtlCol="0">
            <a:spAutoFit/>
          </a:bodyPr>
          <a:lstStyle/>
          <a:p>
            <a:pPr marL="12699" defTabSz="914309">
              <a:spcBef>
                <a:spcPts val="665"/>
              </a:spcBef>
            </a:pPr>
            <a:r>
              <a:rPr sz="1300" b="1" spc="100" dirty="0">
                <a:solidFill>
                  <a:srgbClr val="231F20"/>
                </a:solidFill>
                <a:latin typeface="HGP明朝B" panose="02020800000000000000" pitchFamily="18" charset="-128"/>
                <a:ea typeface="HGP明朝B" panose="02020800000000000000" pitchFamily="18" charset="-128"/>
                <a:cs typeface="Microsoft JhengHei"/>
              </a:rPr>
              <a:t>●ASKULクラフトビール</a:t>
            </a:r>
            <a:endParaRPr sz="1300" spc="100" dirty="0">
              <a:solidFill>
                <a:prstClr val="black"/>
              </a:solidFill>
              <a:latin typeface="HGP明朝B" panose="02020800000000000000" pitchFamily="18" charset="-128"/>
              <a:ea typeface="HGP明朝B" panose="02020800000000000000" pitchFamily="18" charset="-128"/>
              <a:cs typeface="Microsoft JhengHei"/>
            </a:endParaRPr>
          </a:p>
          <a:p>
            <a:pPr marL="12699" defTabSz="914309">
              <a:spcBef>
                <a:spcPts val="565"/>
              </a:spcBef>
            </a:pPr>
            <a:r>
              <a:rPr sz="1300" b="1" spc="100" dirty="0">
                <a:solidFill>
                  <a:srgbClr val="231F20"/>
                </a:solidFill>
                <a:latin typeface="HGP明朝B" panose="02020800000000000000" pitchFamily="18" charset="-128"/>
                <a:ea typeface="HGP明朝B" panose="02020800000000000000" pitchFamily="18" charset="-128"/>
                <a:cs typeface="Microsoft JhengHei"/>
              </a:rPr>
              <a:t>●あすくる酪農ミルクたっぷりアイス</a:t>
            </a:r>
            <a:endParaRPr sz="1300" spc="100" dirty="0">
              <a:solidFill>
                <a:prstClr val="black"/>
              </a:solidFill>
              <a:latin typeface="HGP明朝B" panose="02020800000000000000" pitchFamily="18" charset="-128"/>
              <a:ea typeface="HGP明朝B" panose="02020800000000000000" pitchFamily="18" charset="-128"/>
              <a:cs typeface="Microsoft JhengHei"/>
            </a:endParaRPr>
          </a:p>
          <a:p>
            <a:pPr marL="12699" defTabSz="914309">
              <a:spcBef>
                <a:spcPts val="565"/>
              </a:spcBef>
            </a:pPr>
            <a:r>
              <a:rPr sz="1300" b="1" spc="100" dirty="0">
                <a:solidFill>
                  <a:srgbClr val="231F20"/>
                </a:solidFill>
                <a:latin typeface="HGP明朝B" panose="02020800000000000000" pitchFamily="18" charset="-128"/>
                <a:ea typeface="HGP明朝B" panose="02020800000000000000" pitchFamily="18" charset="-128"/>
                <a:cs typeface="Microsoft JhengHei"/>
              </a:rPr>
              <a:t>●ASKUL水産新鮮お魚</a:t>
            </a:r>
            <a:endParaRPr sz="1300" spc="100" dirty="0">
              <a:solidFill>
                <a:prstClr val="black"/>
              </a:solidFill>
              <a:latin typeface="HGP明朝B" panose="02020800000000000000" pitchFamily="18" charset="-128"/>
              <a:ea typeface="HGP明朝B" panose="02020800000000000000" pitchFamily="18" charset="-128"/>
              <a:cs typeface="Microsoft JhengHei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506667" y="8927020"/>
            <a:ext cx="3373263" cy="933949"/>
          </a:xfrm>
          <a:prstGeom prst="rect">
            <a:avLst/>
          </a:prstGeom>
        </p:spPr>
        <p:txBody>
          <a:bodyPr vert="horz" wrap="square" lIns="0" tIns="116188" rIns="0" bIns="0" rtlCol="0">
            <a:spAutoFit/>
          </a:bodyPr>
          <a:lstStyle/>
          <a:p>
            <a:pPr marL="123813" defTabSz="914309">
              <a:spcBef>
                <a:spcPts val="915"/>
              </a:spcBef>
            </a:pPr>
            <a:r>
              <a:rPr sz="1350" b="1" spc="10" dirty="0">
                <a:solidFill>
                  <a:srgbClr val="58595B"/>
                </a:solidFill>
                <a:latin typeface="メイリオ"/>
                <a:cs typeface="メイリオ"/>
              </a:rPr>
              <a:t>URL︓http://www.askult.com/</a:t>
            </a:r>
            <a:endParaRPr sz="1350" dirty="0">
              <a:solidFill>
                <a:prstClr val="black"/>
              </a:solidFill>
              <a:latin typeface="メイリオ"/>
              <a:cs typeface="メイリオ"/>
            </a:endParaRPr>
          </a:p>
          <a:p>
            <a:pPr marL="123813" defTabSz="914309">
              <a:spcBef>
                <a:spcPts val="819"/>
              </a:spcBef>
              <a:tabLst>
                <a:tab pos="1389241" algn="l"/>
              </a:tabLst>
            </a:pPr>
            <a:r>
              <a:rPr sz="1350" b="1" spc="25" dirty="0">
                <a:solidFill>
                  <a:srgbClr val="58595B"/>
                </a:solidFill>
                <a:latin typeface="メイリオ"/>
                <a:cs typeface="メイリオ"/>
              </a:rPr>
              <a:t>〒</a:t>
            </a:r>
            <a:r>
              <a:rPr sz="1350" b="1" spc="15" dirty="0">
                <a:solidFill>
                  <a:srgbClr val="58595B"/>
                </a:solidFill>
                <a:latin typeface="メイリオ"/>
                <a:cs typeface="メイリオ"/>
              </a:rPr>
              <a:t>135-0061	</a:t>
            </a:r>
            <a:r>
              <a:rPr sz="1350" b="1" spc="25" dirty="0">
                <a:solidFill>
                  <a:srgbClr val="58595B"/>
                </a:solidFill>
                <a:latin typeface="メイリオ"/>
                <a:cs typeface="メイリオ"/>
              </a:rPr>
              <a:t>東京都江東区豊洲</a:t>
            </a:r>
            <a:r>
              <a:rPr sz="1350" b="1" spc="-145" dirty="0">
                <a:solidFill>
                  <a:srgbClr val="58595B"/>
                </a:solidFill>
                <a:latin typeface="メイリオ"/>
                <a:cs typeface="メイリオ"/>
              </a:rPr>
              <a:t> </a:t>
            </a:r>
            <a:r>
              <a:rPr sz="1350" b="1" spc="10" dirty="0">
                <a:solidFill>
                  <a:srgbClr val="58595B"/>
                </a:solidFill>
                <a:latin typeface="メイリオ"/>
                <a:cs typeface="メイリオ"/>
              </a:rPr>
              <a:t>3-2-3</a:t>
            </a:r>
            <a:endParaRPr sz="1350" dirty="0">
              <a:solidFill>
                <a:prstClr val="black"/>
              </a:solidFill>
              <a:latin typeface="メイリオ"/>
              <a:cs typeface="メイリオ"/>
            </a:endParaRPr>
          </a:p>
          <a:p>
            <a:pPr marL="12699" defTabSz="914309">
              <a:spcBef>
                <a:spcPts val="420"/>
              </a:spcBef>
            </a:pPr>
            <a:r>
              <a:rPr sz="1550" b="1" dirty="0">
                <a:solidFill>
                  <a:srgbClr val="58595B"/>
                </a:solidFill>
                <a:latin typeface="メイリオ"/>
                <a:cs typeface="メイリオ"/>
              </a:rPr>
              <a:t>【営業時間】9︓00</a:t>
            </a:r>
            <a:r>
              <a:rPr sz="1550" b="1" spc="-135" dirty="0">
                <a:solidFill>
                  <a:srgbClr val="58595B"/>
                </a:solidFill>
                <a:latin typeface="メイリオ"/>
                <a:cs typeface="メイリオ"/>
              </a:rPr>
              <a:t> </a:t>
            </a:r>
            <a:r>
              <a:rPr sz="1550" b="1" dirty="0">
                <a:solidFill>
                  <a:srgbClr val="58595B"/>
                </a:solidFill>
                <a:latin typeface="メイリオ"/>
                <a:cs typeface="メイリオ"/>
              </a:rPr>
              <a:t>～</a:t>
            </a:r>
            <a:r>
              <a:rPr sz="1550" b="1" spc="-135" dirty="0">
                <a:solidFill>
                  <a:srgbClr val="58595B"/>
                </a:solidFill>
                <a:latin typeface="メイリオ"/>
                <a:cs typeface="メイリオ"/>
              </a:rPr>
              <a:t> </a:t>
            </a:r>
            <a:r>
              <a:rPr sz="1550" b="1" dirty="0">
                <a:solidFill>
                  <a:srgbClr val="58595B"/>
                </a:solidFill>
                <a:latin typeface="メイリオ"/>
                <a:cs typeface="メイリオ"/>
              </a:rPr>
              <a:t>20︓00</a:t>
            </a:r>
            <a:endParaRPr sz="1550" dirty="0">
              <a:solidFill>
                <a:prstClr val="black"/>
              </a:solidFill>
              <a:latin typeface="メイリオ"/>
              <a:cs typeface="メイリオ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608180" y="9956486"/>
            <a:ext cx="1068724" cy="189794"/>
          </a:xfrm>
          <a:prstGeom prst="rect">
            <a:avLst/>
          </a:prstGeom>
        </p:spPr>
        <p:txBody>
          <a:bodyPr vert="horz" wrap="square" lIns="0" tIns="12698" rIns="0" bIns="0" rtlCol="0">
            <a:spAutoFit/>
          </a:bodyPr>
          <a:lstStyle/>
          <a:p>
            <a:pPr marL="12699" defTabSz="914309">
              <a:spcBef>
                <a:spcPts val="100"/>
              </a:spcBef>
            </a:pPr>
            <a:r>
              <a:rPr sz="1150" b="1" spc="100" dirty="0">
                <a:solidFill>
                  <a:srgbClr val="58595B"/>
                </a:solidFill>
                <a:latin typeface="HGP明朝B" panose="02020800000000000000" pitchFamily="18" charset="-128"/>
                <a:ea typeface="HGP明朝B" panose="02020800000000000000" pitchFamily="18" charset="-128"/>
                <a:cs typeface="Microsoft JhengHei"/>
              </a:rPr>
              <a:t>お問い合わせ：</a:t>
            </a:r>
            <a:endParaRPr sz="1150" spc="100" dirty="0">
              <a:solidFill>
                <a:prstClr val="black"/>
              </a:solidFill>
              <a:latin typeface="HGP明朝B" panose="02020800000000000000" pitchFamily="18" charset="-128"/>
              <a:ea typeface="HGP明朝B" panose="02020800000000000000" pitchFamily="18" charset="-128"/>
              <a:cs typeface="Microsoft JhengHei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549624" y="10097664"/>
            <a:ext cx="2987398" cy="562331"/>
          </a:xfrm>
          <a:prstGeom prst="rect">
            <a:avLst/>
          </a:prstGeom>
        </p:spPr>
        <p:txBody>
          <a:bodyPr vert="horz" wrap="square" lIns="0" tIns="15873" rIns="0" bIns="0" rtlCol="0">
            <a:spAutoFit/>
          </a:bodyPr>
          <a:lstStyle/>
          <a:p>
            <a:pPr marL="12699" defTabSz="914309">
              <a:spcBef>
                <a:spcPts val="125"/>
              </a:spcBef>
            </a:pPr>
            <a:r>
              <a:rPr sz="3550" b="1" dirty="0">
                <a:solidFill>
                  <a:srgbClr val="58595B"/>
                </a:solidFill>
                <a:latin typeface="HGP明朝E" panose="02020900000000000000" pitchFamily="18" charset="-128"/>
                <a:ea typeface="HGP明朝E" panose="02020900000000000000" pitchFamily="18" charset="-128"/>
                <a:cs typeface="Microsoft JhengHei"/>
              </a:rPr>
              <a:t>03-1234-1111</a:t>
            </a:r>
            <a:endParaRPr sz="3550" dirty="0">
              <a:solidFill>
                <a:prstClr val="black"/>
              </a:solidFill>
              <a:latin typeface="HGP明朝E" panose="02020900000000000000" pitchFamily="18" charset="-128"/>
              <a:ea typeface="HGP明朝E" panose="02020900000000000000" pitchFamily="18" charset="-128"/>
              <a:cs typeface="Microsoft JhengHei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4065561" y="8935779"/>
            <a:ext cx="3230410" cy="1621386"/>
          </a:xfrm>
          <a:prstGeom prst="rect">
            <a:avLst/>
          </a:prstGeom>
          <a:solidFill>
            <a:srgbClr val="D1D3D4"/>
          </a:solidFill>
        </p:spPr>
        <p:txBody>
          <a:bodyPr vert="horz" wrap="square" lIns="0" tIns="0" rIns="0" bIns="0" rtlCol="0" anchor="ctr">
            <a:noAutofit/>
          </a:bodyPr>
          <a:lstStyle/>
          <a:p>
            <a:pPr marL="40636" algn="ctr" defTabSz="914309">
              <a:tabLst>
                <a:tab pos="333342" algn="l"/>
              </a:tabLst>
            </a:pPr>
            <a:r>
              <a:rPr sz="1150" b="1" dirty="0" smtClean="0">
                <a:solidFill>
                  <a:srgbClr val="231F20"/>
                </a:solidFill>
                <a:latin typeface="Microsoft JhengHei"/>
                <a:cs typeface="Microsoft JhengHei"/>
              </a:rPr>
              <a:t>地</a:t>
            </a:r>
            <a:r>
              <a:rPr sz="1150" b="1" dirty="0">
                <a:solidFill>
                  <a:srgbClr val="231F20"/>
                </a:solidFill>
                <a:latin typeface="Microsoft JhengHei"/>
                <a:cs typeface="Microsoft JhengHei"/>
              </a:rPr>
              <a:t>	図</a:t>
            </a:r>
            <a:endParaRPr sz="1150" dirty="0">
              <a:solidFill>
                <a:prstClr val="black"/>
              </a:solidFill>
              <a:latin typeface="Microsoft JhengHei"/>
              <a:cs typeface="Microsoft JhengHei"/>
            </a:endParaRPr>
          </a:p>
        </p:txBody>
      </p:sp>
      <p:sp>
        <p:nvSpPr>
          <p:cNvPr id="8" name="object 8"/>
          <p:cNvSpPr txBox="1">
            <a:spLocks noGrp="1"/>
          </p:cNvSpPr>
          <p:nvPr>
            <p:ph type="title"/>
          </p:nvPr>
        </p:nvSpPr>
        <p:spPr>
          <a:xfrm>
            <a:off x="1758715" y="1603602"/>
            <a:ext cx="4258144" cy="1716789"/>
          </a:xfrm>
          <a:prstGeom prst="rect">
            <a:avLst/>
          </a:prstGeom>
        </p:spPr>
        <p:txBody>
          <a:bodyPr vert="horz" wrap="square" lIns="0" tIns="12698" rIns="0" bIns="0" rtlCol="0">
            <a:spAutoFit/>
          </a:bodyPr>
          <a:lstStyle/>
          <a:p>
            <a:pPr marL="12699" algn="ctr">
              <a:spcBef>
                <a:spcPts val="100"/>
              </a:spcBef>
            </a:pPr>
            <a:r>
              <a:rPr spc="875" dirty="0">
                <a:latin typeface="HGP明朝E" panose="02020900000000000000" pitchFamily="18" charset="-128"/>
                <a:ea typeface="HGP明朝E" panose="02020900000000000000" pitchFamily="18" charset="-128"/>
              </a:rPr>
              <a:t>F</a:t>
            </a:r>
            <a:r>
              <a:rPr spc="204" dirty="0">
                <a:latin typeface="HGP明朝E" panose="02020900000000000000" pitchFamily="18" charset="-128"/>
                <a:ea typeface="HGP明朝E" panose="02020900000000000000" pitchFamily="18" charset="-128"/>
              </a:rPr>
              <a:t>OO</a:t>
            </a:r>
            <a:r>
              <a:rPr spc="-655" dirty="0">
                <a:latin typeface="HGP明朝E" panose="02020900000000000000" pitchFamily="18" charset="-128"/>
                <a:ea typeface="HGP明朝E" panose="02020900000000000000" pitchFamily="18" charset="-128"/>
              </a:rPr>
              <a:t>D</a:t>
            </a:r>
          </a:p>
        </p:txBody>
      </p:sp>
      <p:sp>
        <p:nvSpPr>
          <p:cNvPr id="9" name="object 9"/>
          <p:cNvSpPr txBox="1"/>
          <p:nvPr/>
        </p:nvSpPr>
        <p:spPr>
          <a:xfrm>
            <a:off x="1650690" y="3238616"/>
            <a:ext cx="4474194" cy="1716789"/>
          </a:xfrm>
          <a:prstGeom prst="rect">
            <a:avLst/>
          </a:prstGeom>
        </p:spPr>
        <p:txBody>
          <a:bodyPr vert="horz" wrap="square" lIns="0" tIns="12698" rIns="0" bIns="0" rtlCol="0">
            <a:spAutoFit/>
          </a:bodyPr>
          <a:lstStyle/>
          <a:p>
            <a:pPr marL="12699" algn="ctr" defTabSz="914309">
              <a:spcBef>
                <a:spcPts val="100"/>
              </a:spcBef>
            </a:pPr>
            <a:r>
              <a:rPr sz="11099" b="1" spc="360" dirty="0">
                <a:solidFill>
                  <a:srgbClr val="58595B"/>
                </a:solidFill>
                <a:latin typeface="HGP明朝E" panose="02020900000000000000" pitchFamily="18" charset="-128"/>
                <a:ea typeface="HGP明朝E" panose="02020900000000000000" pitchFamily="18" charset="-128"/>
                <a:cs typeface="Microsoft JhengHei"/>
              </a:rPr>
              <a:t>FESTA</a:t>
            </a:r>
            <a:endParaRPr sz="11099" dirty="0">
              <a:solidFill>
                <a:prstClr val="black"/>
              </a:solidFill>
              <a:latin typeface="HGP明朝E" panose="02020900000000000000" pitchFamily="18" charset="-128"/>
              <a:ea typeface="HGP明朝E" panose="02020900000000000000" pitchFamily="18" charset="-128"/>
              <a:cs typeface="Microsoft JhengHei"/>
            </a:endParaRPr>
          </a:p>
        </p:txBody>
      </p:sp>
      <p:sp>
        <p:nvSpPr>
          <p:cNvPr id="10" name="object 10"/>
          <p:cNvSpPr txBox="1">
            <a:spLocks noGrp="1"/>
          </p:cNvSpPr>
          <p:nvPr>
            <p:ph type="body" idx="1"/>
          </p:nvPr>
        </p:nvSpPr>
        <p:spPr>
          <a:xfrm>
            <a:off x="2192150" y="4965891"/>
            <a:ext cx="3391275" cy="628375"/>
          </a:xfrm>
          <a:prstGeom prst="rect">
            <a:avLst/>
          </a:prstGeom>
        </p:spPr>
        <p:txBody>
          <a:bodyPr vert="horz" wrap="square" lIns="0" tIns="0" rIns="0" bIns="0" rtlCol="0" anchor="ctr" anchorCtr="0">
            <a:spAutoFit/>
          </a:bodyPr>
          <a:lstStyle/>
          <a:p>
            <a:pPr algn="ctr">
              <a:spcBef>
                <a:spcPts val="100"/>
              </a:spcBef>
            </a:pPr>
            <a:r>
              <a:rPr dirty="0">
                <a:latin typeface="HGP明朝E" panose="02020900000000000000" pitchFamily="18" charset="-128"/>
                <a:ea typeface="HGP明朝E" panose="02020900000000000000" pitchFamily="18" charset="-128"/>
              </a:rPr>
              <a:t>2018.5.28(mon</a:t>
            </a:r>
            <a:r>
              <a:rPr dirty="0" smtClean="0">
                <a:latin typeface="HGP明朝E" panose="02020900000000000000" pitchFamily="18" charset="-128"/>
                <a:ea typeface="HGP明朝E" panose="02020900000000000000" pitchFamily="18" charset="-128"/>
              </a:rPr>
              <a:t>)</a:t>
            </a:r>
            <a:endParaRPr sz="2000" dirty="0">
              <a:latin typeface="HGP明朝E" panose="02020900000000000000" pitchFamily="18" charset="-128"/>
              <a:ea typeface="HGP明朝E" panose="02020900000000000000" pitchFamily="18" charset="-128"/>
              <a:cs typeface="Times New Roman"/>
            </a:endParaRPr>
          </a:p>
        </p:txBody>
      </p:sp>
      <p:sp>
        <p:nvSpPr>
          <p:cNvPr id="31" name="object 10"/>
          <p:cNvSpPr txBox="1">
            <a:spLocks/>
          </p:cNvSpPr>
          <p:nvPr/>
        </p:nvSpPr>
        <p:spPr>
          <a:xfrm>
            <a:off x="2824712" y="7342048"/>
            <a:ext cx="2126150" cy="320599"/>
          </a:xfrm>
          <a:prstGeom prst="rect">
            <a:avLst/>
          </a:prstGeom>
        </p:spPr>
        <p:txBody>
          <a:bodyPr vert="horz" wrap="square" lIns="0" tIns="12698" rIns="0" bIns="0" rtlCol="0">
            <a:spAutoFit/>
          </a:bodyPr>
          <a:lstStyle>
            <a:lvl1pPr marL="0">
              <a:defRPr sz="4000" b="1" i="0">
                <a:solidFill>
                  <a:srgbClr val="231F20"/>
                </a:solidFill>
                <a:latin typeface="Microsoft JhengHei"/>
                <a:ea typeface="+mn-ea"/>
                <a:cs typeface="Microsoft JhengHei"/>
              </a:defRPr>
            </a:lvl1pPr>
            <a:lvl2pPr marL="457154">
              <a:defRPr>
                <a:latin typeface="+mn-lt"/>
                <a:ea typeface="+mn-ea"/>
                <a:cs typeface="+mn-cs"/>
              </a:defRPr>
            </a:lvl2pPr>
            <a:lvl3pPr marL="914309">
              <a:defRPr>
                <a:latin typeface="+mn-lt"/>
                <a:ea typeface="+mn-ea"/>
                <a:cs typeface="+mn-cs"/>
              </a:defRPr>
            </a:lvl3pPr>
            <a:lvl4pPr marL="1371463">
              <a:defRPr>
                <a:latin typeface="+mn-lt"/>
                <a:ea typeface="+mn-ea"/>
                <a:cs typeface="+mn-cs"/>
              </a:defRPr>
            </a:lvl4pPr>
            <a:lvl5pPr marL="1828617">
              <a:defRPr>
                <a:latin typeface="+mn-lt"/>
                <a:ea typeface="+mn-ea"/>
                <a:cs typeface="+mn-cs"/>
              </a:defRPr>
            </a:lvl5pPr>
            <a:lvl6pPr marL="2285771">
              <a:defRPr>
                <a:latin typeface="+mn-lt"/>
                <a:ea typeface="+mn-ea"/>
                <a:cs typeface="+mn-cs"/>
              </a:defRPr>
            </a:lvl6pPr>
            <a:lvl7pPr marL="2742926">
              <a:defRPr>
                <a:latin typeface="+mn-lt"/>
                <a:ea typeface="+mn-ea"/>
                <a:cs typeface="+mn-cs"/>
              </a:defRPr>
            </a:lvl7pPr>
            <a:lvl8pPr marL="3200080">
              <a:defRPr>
                <a:latin typeface="+mn-lt"/>
                <a:ea typeface="+mn-ea"/>
                <a:cs typeface="+mn-cs"/>
              </a:defRPr>
            </a:lvl8pPr>
            <a:lvl9pPr marL="3657234">
              <a:defRPr>
                <a:latin typeface="+mn-lt"/>
                <a:ea typeface="+mn-ea"/>
                <a:cs typeface="+mn-cs"/>
              </a:defRPr>
            </a:lvl9pPr>
          </a:lstStyle>
          <a:p>
            <a:pPr algn="ctr" defTabSz="914400">
              <a:spcBef>
                <a:spcPts val="100"/>
              </a:spcBef>
            </a:pPr>
            <a:r>
              <a:rPr kumimoji="0" lang="ja-JP" altLang="en-US" sz="2000" kern="0" dirty="0" smtClean="0">
                <a:uFill>
                  <a:solidFill>
                    <a:srgbClr val="58595B"/>
                  </a:solidFill>
                </a:uFill>
                <a:latin typeface="HGP明朝E" panose="02020900000000000000" pitchFamily="18" charset="-128"/>
                <a:ea typeface="HGP明朝E" panose="02020900000000000000" pitchFamily="18" charset="-128"/>
              </a:rPr>
              <a:t>ショップおすすめ品</a:t>
            </a:r>
            <a:endParaRPr kumimoji="0" lang="ja-JP" altLang="en-US" sz="2000" kern="0" dirty="0">
              <a:latin typeface="HGP明朝E" panose="02020900000000000000" pitchFamily="18" charset="-128"/>
              <a:ea typeface="HGP明朝E" panose="02020900000000000000" pitchFamily="18" charset="-128"/>
              <a:cs typeface="Times New Roman"/>
            </a:endParaRPr>
          </a:p>
        </p:txBody>
      </p:sp>
      <p:sp>
        <p:nvSpPr>
          <p:cNvPr id="32" name="正方形/長方形 31"/>
          <p:cNvSpPr/>
          <p:nvPr/>
        </p:nvSpPr>
        <p:spPr>
          <a:xfrm>
            <a:off x="674286" y="7706141"/>
            <a:ext cx="6333914" cy="25200"/>
          </a:xfrm>
          <a:prstGeom prst="rect">
            <a:avLst/>
          </a:prstGeom>
          <a:solidFill>
            <a:srgbClr val="5859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33" name="正方形/長方形 32"/>
          <p:cNvSpPr/>
          <p:nvPr/>
        </p:nvSpPr>
        <p:spPr>
          <a:xfrm>
            <a:off x="689515" y="7316525"/>
            <a:ext cx="6333914" cy="25200"/>
          </a:xfrm>
          <a:prstGeom prst="rect">
            <a:avLst/>
          </a:prstGeom>
          <a:solidFill>
            <a:srgbClr val="5859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34" name="object 10"/>
          <p:cNvSpPr txBox="1">
            <a:spLocks/>
          </p:cNvSpPr>
          <p:nvPr/>
        </p:nvSpPr>
        <p:spPr>
          <a:xfrm>
            <a:off x="2247169" y="6194714"/>
            <a:ext cx="3281237" cy="582209"/>
          </a:xfrm>
          <a:prstGeom prst="rect">
            <a:avLst/>
          </a:prstGeom>
        </p:spPr>
        <p:txBody>
          <a:bodyPr vert="horz" wrap="square" lIns="0" tIns="12698" rIns="0" bIns="0" rtlCol="0">
            <a:spAutoFit/>
          </a:bodyPr>
          <a:lstStyle>
            <a:lvl1pPr marL="0">
              <a:defRPr sz="4000" b="1" i="0">
                <a:solidFill>
                  <a:srgbClr val="231F20"/>
                </a:solidFill>
                <a:latin typeface="Microsoft JhengHei"/>
                <a:ea typeface="+mn-ea"/>
                <a:cs typeface="Microsoft JhengHei"/>
              </a:defRPr>
            </a:lvl1pPr>
            <a:lvl2pPr marL="457154">
              <a:defRPr>
                <a:latin typeface="+mn-lt"/>
                <a:ea typeface="+mn-ea"/>
                <a:cs typeface="+mn-cs"/>
              </a:defRPr>
            </a:lvl2pPr>
            <a:lvl3pPr marL="914309">
              <a:defRPr>
                <a:latin typeface="+mn-lt"/>
                <a:ea typeface="+mn-ea"/>
                <a:cs typeface="+mn-cs"/>
              </a:defRPr>
            </a:lvl3pPr>
            <a:lvl4pPr marL="1371463">
              <a:defRPr>
                <a:latin typeface="+mn-lt"/>
                <a:ea typeface="+mn-ea"/>
                <a:cs typeface="+mn-cs"/>
              </a:defRPr>
            </a:lvl4pPr>
            <a:lvl5pPr marL="1828617">
              <a:defRPr>
                <a:latin typeface="+mn-lt"/>
                <a:ea typeface="+mn-ea"/>
                <a:cs typeface="+mn-cs"/>
              </a:defRPr>
            </a:lvl5pPr>
            <a:lvl6pPr marL="2285771">
              <a:defRPr>
                <a:latin typeface="+mn-lt"/>
                <a:ea typeface="+mn-ea"/>
                <a:cs typeface="+mn-cs"/>
              </a:defRPr>
            </a:lvl6pPr>
            <a:lvl7pPr marL="2742926">
              <a:defRPr>
                <a:latin typeface="+mn-lt"/>
                <a:ea typeface="+mn-ea"/>
                <a:cs typeface="+mn-cs"/>
              </a:defRPr>
            </a:lvl7pPr>
            <a:lvl8pPr marL="3200080">
              <a:defRPr>
                <a:latin typeface="+mn-lt"/>
                <a:ea typeface="+mn-ea"/>
                <a:cs typeface="+mn-cs"/>
              </a:defRPr>
            </a:lvl8pPr>
            <a:lvl9pPr marL="3657234">
              <a:defRPr>
                <a:latin typeface="+mn-lt"/>
                <a:ea typeface="+mn-ea"/>
                <a:cs typeface="+mn-cs"/>
              </a:defRPr>
            </a:lvl9pPr>
          </a:lstStyle>
          <a:p>
            <a:pPr algn="ctr" defTabSz="914400">
              <a:spcBef>
                <a:spcPts val="4945"/>
              </a:spcBef>
            </a:pPr>
            <a:r>
              <a:rPr kumimoji="0" lang="en-US" altLang="ja-JP" sz="3700" kern="0" dirty="0" smtClean="0">
                <a:latin typeface="HGP明朝E" panose="02020900000000000000" pitchFamily="18" charset="-128"/>
                <a:ea typeface="HGP明朝E" panose="02020900000000000000" pitchFamily="18" charset="-128"/>
              </a:rPr>
              <a:t>ASKUL marche</a:t>
            </a:r>
          </a:p>
        </p:txBody>
      </p:sp>
      <p:sp>
        <p:nvSpPr>
          <p:cNvPr id="35" name="object 10"/>
          <p:cNvSpPr txBox="1">
            <a:spLocks/>
          </p:cNvSpPr>
          <p:nvPr/>
        </p:nvSpPr>
        <p:spPr>
          <a:xfrm>
            <a:off x="2893525" y="6804059"/>
            <a:ext cx="1988525" cy="320599"/>
          </a:xfrm>
          <a:prstGeom prst="rect">
            <a:avLst/>
          </a:prstGeom>
        </p:spPr>
        <p:txBody>
          <a:bodyPr vert="horz" wrap="square" lIns="0" tIns="12698" rIns="0" bIns="0" rtlCol="0">
            <a:spAutoFit/>
          </a:bodyPr>
          <a:lstStyle>
            <a:lvl1pPr marL="0">
              <a:defRPr sz="4000" b="1" i="0">
                <a:solidFill>
                  <a:srgbClr val="231F20"/>
                </a:solidFill>
                <a:latin typeface="Microsoft JhengHei"/>
                <a:ea typeface="+mn-ea"/>
                <a:cs typeface="Microsoft JhengHei"/>
              </a:defRPr>
            </a:lvl1pPr>
            <a:lvl2pPr marL="457154">
              <a:defRPr>
                <a:latin typeface="+mn-lt"/>
                <a:ea typeface="+mn-ea"/>
                <a:cs typeface="+mn-cs"/>
              </a:defRPr>
            </a:lvl2pPr>
            <a:lvl3pPr marL="914309">
              <a:defRPr>
                <a:latin typeface="+mn-lt"/>
                <a:ea typeface="+mn-ea"/>
                <a:cs typeface="+mn-cs"/>
              </a:defRPr>
            </a:lvl3pPr>
            <a:lvl4pPr marL="1371463">
              <a:defRPr>
                <a:latin typeface="+mn-lt"/>
                <a:ea typeface="+mn-ea"/>
                <a:cs typeface="+mn-cs"/>
              </a:defRPr>
            </a:lvl4pPr>
            <a:lvl5pPr marL="1828617">
              <a:defRPr>
                <a:latin typeface="+mn-lt"/>
                <a:ea typeface="+mn-ea"/>
                <a:cs typeface="+mn-cs"/>
              </a:defRPr>
            </a:lvl5pPr>
            <a:lvl6pPr marL="2285771">
              <a:defRPr>
                <a:latin typeface="+mn-lt"/>
                <a:ea typeface="+mn-ea"/>
                <a:cs typeface="+mn-cs"/>
              </a:defRPr>
            </a:lvl6pPr>
            <a:lvl7pPr marL="2742926">
              <a:defRPr>
                <a:latin typeface="+mn-lt"/>
                <a:ea typeface="+mn-ea"/>
                <a:cs typeface="+mn-cs"/>
              </a:defRPr>
            </a:lvl7pPr>
            <a:lvl8pPr marL="3200080">
              <a:defRPr>
                <a:latin typeface="+mn-lt"/>
                <a:ea typeface="+mn-ea"/>
                <a:cs typeface="+mn-cs"/>
              </a:defRPr>
            </a:lvl8pPr>
            <a:lvl9pPr marL="3657234">
              <a:defRPr>
                <a:latin typeface="+mn-lt"/>
                <a:ea typeface="+mn-ea"/>
                <a:cs typeface="+mn-cs"/>
              </a:defRPr>
            </a:lvl9pPr>
          </a:lstStyle>
          <a:p>
            <a:pPr marR="25397" algn="ctr" defTabSz="914400">
              <a:spcBef>
                <a:spcPts val="315"/>
              </a:spcBef>
            </a:pPr>
            <a:r>
              <a:rPr kumimoji="0" lang="ja-JP" altLang="en-US" sz="2000" kern="0" dirty="0" smtClean="0">
                <a:latin typeface="HGP明朝E" panose="02020900000000000000" pitchFamily="18" charset="-128"/>
                <a:ea typeface="HGP明朝E" panose="02020900000000000000" pitchFamily="18" charset="-128"/>
              </a:rPr>
              <a:t>アスクルマルシェ</a:t>
            </a:r>
          </a:p>
        </p:txBody>
      </p:sp>
      <p:sp>
        <p:nvSpPr>
          <p:cNvPr id="36" name="object 10"/>
          <p:cNvSpPr txBox="1">
            <a:spLocks/>
          </p:cNvSpPr>
          <p:nvPr/>
        </p:nvSpPr>
        <p:spPr>
          <a:xfrm>
            <a:off x="5211090" y="6224691"/>
            <a:ext cx="234192" cy="582209"/>
          </a:xfrm>
          <a:prstGeom prst="rect">
            <a:avLst/>
          </a:prstGeom>
        </p:spPr>
        <p:txBody>
          <a:bodyPr vert="horz" wrap="square" lIns="0" tIns="12698" rIns="0" bIns="0" rtlCol="0">
            <a:spAutoFit/>
          </a:bodyPr>
          <a:lstStyle>
            <a:lvl1pPr marL="0">
              <a:defRPr sz="4000" b="1" i="0">
                <a:solidFill>
                  <a:srgbClr val="231F20"/>
                </a:solidFill>
                <a:latin typeface="Microsoft JhengHei"/>
                <a:ea typeface="+mn-ea"/>
                <a:cs typeface="Microsoft JhengHei"/>
              </a:defRPr>
            </a:lvl1pPr>
            <a:lvl2pPr marL="457154">
              <a:defRPr>
                <a:latin typeface="+mn-lt"/>
                <a:ea typeface="+mn-ea"/>
                <a:cs typeface="+mn-cs"/>
              </a:defRPr>
            </a:lvl2pPr>
            <a:lvl3pPr marL="914309">
              <a:defRPr>
                <a:latin typeface="+mn-lt"/>
                <a:ea typeface="+mn-ea"/>
                <a:cs typeface="+mn-cs"/>
              </a:defRPr>
            </a:lvl3pPr>
            <a:lvl4pPr marL="1371463">
              <a:defRPr>
                <a:latin typeface="+mn-lt"/>
                <a:ea typeface="+mn-ea"/>
                <a:cs typeface="+mn-cs"/>
              </a:defRPr>
            </a:lvl4pPr>
            <a:lvl5pPr marL="1828617">
              <a:defRPr>
                <a:latin typeface="+mn-lt"/>
                <a:ea typeface="+mn-ea"/>
                <a:cs typeface="+mn-cs"/>
              </a:defRPr>
            </a:lvl5pPr>
            <a:lvl6pPr marL="2285771">
              <a:defRPr>
                <a:latin typeface="+mn-lt"/>
                <a:ea typeface="+mn-ea"/>
                <a:cs typeface="+mn-cs"/>
              </a:defRPr>
            </a:lvl6pPr>
            <a:lvl7pPr marL="2742926">
              <a:defRPr>
                <a:latin typeface="+mn-lt"/>
                <a:ea typeface="+mn-ea"/>
                <a:cs typeface="+mn-cs"/>
              </a:defRPr>
            </a:lvl7pPr>
            <a:lvl8pPr marL="3200080">
              <a:defRPr>
                <a:latin typeface="+mn-lt"/>
                <a:ea typeface="+mn-ea"/>
                <a:cs typeface="+mn-cs"/>
              </a:defRPr>
            </a:lvl8pPr>
            <a:lvl9pPr marL="3657234">
              <a:defRPr>
                <a:latin typeface="+mn-lt"/>
                <a:ea typeface="+mn-ea"/>
                <a:cs typeface="+mn-cs"/>
              </a:defRPr>
            </a:lvl9pPr>
          </a:lstStyle>
          <a:p>
            <a:pPr algn="ctr" defTabSz="914400">
              <a:spcBef>
                <a:spcPts val="4945"/>
              </a:spcBef>
            </a:pPr>
            <a:r>
              <a:rPr kumimoji="0" lang="ja-JP" altLang="en-US" sz="3700" kern="0" dirty="0" smtClean="0">
                <a:latin typeface="HGP明朝E" panose="02020900000000000000" pitchFamily="18" charset="-128"/>
                <a:ea typeface="HGP明朝E" panose="02020900000000000000" pitchFamily="18" charset="-128"/>
              </a:rPr>
              <a:t>́</a:t>
            </a:r>
            <a:endParaRPr kumimoji="0" lang="en-US" altLang="ja-JP" sz="3700" kern="0" dirty="0" smtClean="0">
              <a:latin typeface="HGP明朝E" panose="02020900000000000000" pitchFamily="18" charset="-128"/>
              <a:ea typeface="HGP明朝E" panose="02020900000000000000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418360693"/>
      </p:ext>
    </p:extLst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wrap="none" lIns="0" tIns="0" rIns="0" bIns="0" anchor="ctr" anchorCtr="0">
        <a:spAutoFit/>
      </a:bodyPr>
      <a:lstStyle>
        <a:defPPr fontAlgn="ctr">
          <a:defRPr dirty="0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defRPr>
        </a:defPPr>
      </a:lstStyle>
    </a:spDef>
    <a:txDef>
      <a:spPr>
        <a:noFill/>
      </a:spPr>
      <a:bodyPr wrap="square" lIns="0" tIns="0" rIns="0" bIns="0" rtlCol="0" anchor="ctr" anchorCtr="0">
        <a:spAutoFit/>
      </a:bodyPr>
      <a:lstStyle>
        <a:defPPr fontAlgn="ctr">
          <a:defRPr sz="1800" dirty="0" smtClean="0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デザインの設定">
  <a:themeElements>
    <a:clrScheme name="スカイ">
      <a:dk1>
        <a:sysClr val="windowText" lastClr="000000"/>
      </a:dk1>
      <a:lt1>
        <a:sysClr val="window" lastClr="FFFFFF"/>
      </a:lt1>
      <a:dk2>
        <a:srgbClr val="1782BF"/>
      </a:dk2>
      <a:lt2>
        <a:srgbClr val="62BCE9"/>
      </a:lt2>
      <a:accent1>
        <a:srgbClr val="073779"/>
      </a:accent1>
      <a:accent2>
        <a:srgbClr val="8FD9FB"/>
      </a:accent2>
      <a:accent3>
        <a:srgbClr val="FFCC00"/>
      </a:accent3>
      <a:accent4>
        <a:srgbClr val="EB6615"/>
      </a:accent4>
      <a:accent5>
        <a:srgbClr val="C76402"/>
      </a:accent5>
      <a:accent6>
        <a:srgbClr val="B523B4"/>
      </a:accent6>
      <a:hlink>
        <a:srgbClr val="FFDE26"/>
      </a:hlink>
      <a:folHlink>
        <a:srgbClr val="DEBE00"/>
      </a:folHlink>
    </a:clrScheme>
    <a:fontScheme name="インスピレーション">
      <a:majorFont>
        <a:latin typeface="News Gothic MT"/>
        <a:ea typeface=""/>
        <a:cs typeface=""/>
        <a:font script="Jpan" typeface="メイリオ"/>
        <a:font script="Hans" typeface="宋体"/>
        <a:font script="Hant" typeface="新細明體"/>
      </a:majorFont>
      <a:minorFont>
        <a:latin typeface="News Gothic MT"/>
        <a:ea typeface=""/>
        <a:cs typeface=""/>
        <a:font script="Jpan" typeface="メイリオ"/>
        <a:font script="Hans" typeface="宋体"/>
        <a:font script="Hant" typeface="新細明體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58595B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143</Words>
  <Application>Microsoft Office PowerPoint</Application>
  <PresentationFormat>ユーザー設定</PresentationFormat>
  <Paragraphs>36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11</vt:i4>
      </vt:variant>
      <vt:variant>
        <vt:lpstr>テーマ</vt:lpstr>
      </vt:variant>
      <vt:variant>
        <vt:i4>3</vt:i4>
      </vt:variant>
      <vt:variant>
        <vt:lpstr>スライド タイトル</vt:lpstr>
      </vt:variant>
      <vt:variant>
        <vt:i4>2</vt:i4>
      </vt:variant>
    </vt:vector>
  </HeadingPairs>
  <TitlesOfParts>
    <vt:vector size="16" baseType="lpstr">
      <vt:lpstr>HGP明朝B</vt:lpstr>
      <vt:lpstr>HGP明朝E</vt:lpstr>
      <vt:lpstr>HG丸ｺﾞｼｯｸM-PRO</vt:lpstr>
      <vt:lpstr>Microsoft JhengHei</vt:lpstr>
      <vt:lpstr>ＭＳ Ｐゴシック</vt:lpstr>
      <vt:lpstr>News Gothic MT</vt:lpstr>
      <vt:lpstr>メイリオ</vt:lpstr>
      <vt:lpstr>Arial</vt:lpstr>
      <vt:lpstr>Calibri</vt:lpstr>
      <vt:lpstr>Calibri Light</vt:lpstr>
      <vt:lpstr>Times New Roman</vt:lpstr>
      <vt:lpstr>1_ガイド入りテンプレートサンプル20130531三木さん</vt:lpstr>
      <vt:lpstr>デザインの設定</vt:lpstr>
      <vt:lpstr>1_Office Theme</vt:lpstr>
      <vt:lpstr>PowerPoint プレゼンテーション</vt:lpstr>
      <vt:lpstr>FOOD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2017-01-20T02:56:24Z</dcterms:created>
  <dcterms:modified xsi:type="dcterms:W3CDTF">2018-01-26T03:27:18Z</dcterms:modified>
</cp:coreProperties>
</file>