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8" r:id="rId5"/>
  </p:sldIdLst>
  <p:sldSz cx="7775575" cy="10907713"/>
  <p:notesSz cx="6742113" cy="98726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1878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10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5" y="0"/>
            <a:ext cx="2922070" cy="493409"/>
          </a:xfrm>
          <a:prstGeom prst="rect">
            <a:avLst/>
          </a:prstGeom>
        </p:spPr>
        <p:txBody>
          <a:bodyPr vert="horz" lIns="85455" tIns="42729" rIns="85455" bIns="42729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5" y="9377760"/>
            <a:ext cx="2922070" cy="493408"/>
          </a:xfrm>
          <a:prstGeom prst="rect">
            <a:avLst/>
          </a:prstGeom>
        </p:spPr>
        <p:txBody>
          <a:bodyPr vert="horz" lIns="85455" tIns="42729" rIns="85455" bIns="42729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8" y="3"/>
            <a:ext cx="2921582" cy="495346"/>
          </a:xfrm>
          <a:prstGeom prst="rect">
            <a:avLst/>
          </a:prstGeom>
        </p:spPr>
        <p:txBody>
          <a:bodyPr vert="horz" lIns="90806" tIns="45404" rIns="90806" bIns="45404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2018/1/31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6" tIns="45404" rIns="90806" bIns="4540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3"/>
            <a:ext cx="5393690" cy="3887361"/>
          </a:xfrm>
          <a:prstGeom prst="rect">
            <a:avLst/>
          </a:prstGeom>
        </p:spPr>
        <p:txBody>
          <a:bodyPr vert="horz" lIns="90806" tIns="45404" rIns="90806" bIns="4540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8" y="9377321"/>
            <a:ext cx="2921582" cy="495345"/>
          </a:xfrm>
          <a:prstGeom prst="rect">
            <a:avLst/>
          </a:prstGeom>
        </p:spPr>
        <p:txBody>
          <a:bodyPr vert="horz" lIns="90806" tIns="45404" rIns="90806" bIns="45404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1/31/2018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46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" y="0"/>
            <a:ext cx="7774780" cy="9532638"/>
          </a:xfrm>
          <a:prstGeom prst="rect">
            <a:avLst/>
          </a:prstGeom>
          <a:blipFill>
            <a:blip r:embed="rId3" cstate="print"/>
            <a:srcRect/>
            <a:stretch>
              <a:fillRect l="1" r="-459"/>
            </a:stretch>
          </a:blip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5971" y="9454778"/>
            <a:ext cx="7773669" cy="1452034"/>
          </a:xfrm>
          <a:custGeom>
            <a:avLst/>
            <a:gdLst/>
            <a:ahLst/>
            <a:cxnLst/>
            <a:rect l="l" t="t" r="r" b="b"/>
            <a:pathLst>
              <a:path w="7770495" h="1452245">
                <a:moveTo>
                  <a:pt x="0" y="1451876"/>
                </a:moveTo>
                <a:lnTo>
                  <a:pt x="7769986" y="1451876"/>
                </a:lnTo>
                <a:lnTo>
                  <a:pt x="7769986" y="0"/>
                </a:lnTo>
                <a:lnTo>
                  <a:pt x="0" y="0"/>
                </a:lnTo>
                <a:lnTo>
                  <a:pt x="0" y="1451876"/>
                </a:lnTo>
                <a:close/>
              </a:path>
            </a:pathLst>
          </a:custGeom>
          <a:solidFill>
            <a:srgbClr val="E05972"/>
          </a:solid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9096" y="436309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1/31/2018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4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102397" y="151273"/>
            <a:ext cx="7262837" cy="5739209"/>
            <a:chOff x="102397" y="151273"/>
            <a:chExt cx="7262837" cy="5739209"/>
          </a:xfrm>
        </p:grpSpPr>
        <p:sp>
          <p:nvSpPr>
            <p:cNvPr id="16" name="bk object 23"/>
            <p:cNvSpPr/>
            <p:nvPr/>
          </p:nvSpPr>
          <p:spPr>
            <a:xfrm>
              <a:off x="1152232" y="1041401"/>
              <a:ext cx="5469583" cy="4190390"/>
            </a:xfrm>
            <a:custGeom>
              <a:avLst/>
              <a:gdLst/>
              <a:ahLst/>
              <a:cxnLst/>
              <a:rect l="l" t="t" r="r" b="b"/>
              <a:pathLst>
                <a:path w="5467350" h="4191000">
                  <a:moveTo>
                    <a:pt x="5107063" y="0"/>
                  </a:moveTo>
                  <a:lnTo>
                    <a:pt x="359994" y="0"/>
                  </a:lnTo>
                  <a:lnTo>
                    <a:pt x="311145" y="3286"/>
                  </a:lnTo>
                  <a:lnTo>
                    <a:pt x="264293" y="12859"/>
                  </a:lnTo>
                  <a:lnTo>
                    <a:pt x="219868" y="28290"/>
                  </a:lnTo>
                  <a:lnTo>
                    <a:pt x="178298" y="49149"/>
                  </a:lnTo>
                  <a:lnTo>
                    <a:pt x="140012" y="75009"/>
                  </a:lnTo>
                  <a:lnTo>
                    <a:pt x="105440" y="105440"/>
                  </a:lnTo>
                  <a:lnTo>
                    <a:pt x="75009" y="140012"/>
                  </a:lnTo>
                  <a:lnTo>
                    <a:pt x="49149" y="178298"/>
                  </a:lnTo>
                  <a:lnTo>
                    <a:pt x="28290" y="219868"/>
                  </a:lnTo>
                  <a:lnTo>
                    <a:pt x="12859" y="264293"/>
                  </a:lnTo>
                  <a:lnTo>
                    <a:pt x="3286" y="311145"/>
                  </a:lnTo>
                  <a:lnTo>
                    <a:pt x="0" y="359994"/>
                  </a:lnTo>
                  <a:lnTo>
                    <a:pt x="0" y="3830777"/>
                  </a:lnTo>
                  <a:lnTo>
                    <a:pt x="3286" y="3879629"/>
                  </a:lnTo>
                  <a:lnTo>
                    <a:pt x="12859" y="3926482"/>
                  </a:lnTo>
                  <a:lnTo>
                    <a:pt x="28290" y="3970910"/>
                  </a:lnTo>
                  <a:lnTo>
                    <a:pt x="49149" y="4012481"/>
                  </a:lnTo>
                  <a:lnTo>
                    <a:pt x="75009" y="4050768"/>
                  </a:lnTo>
                  <a:lnTo>
                    <a:pt x="105440" y="4085342"/>
                  </a:lnTo>
                  <a:lnTo>
                    <a:pt x="140012" y="4115773"/>
                  </a:lnTo>
                  <a:lnTo>
                    <a:pt x="178298" y="4141633"/>
                  </a:lnTo>
                  <a:lnTo>
                    <a:pt x="219868" y="4162493"/>
                  </a:lnTo>
                  <a:lnTo>
                    <a:pt x="264293" y="4177924"/>
                  </a:lnTo>
                  <a:lnTo>
                    <a:pt x="311145" y="4187497"/>
                  </a:lnTo>
                  <a:lnTo>
                    <a:pt x="359994" y="4190784"/>
                  </a:lnTo>
                  <a:lnTo>
                    <a:pt x="5107063" y="4190784"/>
                  </a:lnTo>
                  <a:lnTo>
                    <a:pt x="5155915" y="4187497"/>
                  </a:lnTo>
                  <a:lnTo>
                    <a:pt x="5202769" y="4177924"/>
                  </a:lnTo>
                  <a:lnTo>
                    <a:pt x="5247196" y="4162493"/>
                  </a:lnTo>
                  <a:lnTo>
                    <a:pt x="5288768" y="4141633"/>
                  </a:lnTo>
                  <a:lnTo>
                    <a:pt x="5327055" y="4115773"/>
                  </a:lnTo>
                  <a:lnTo>
                    <a:pt x="5361628" y="4085342"/>
                  </a:lnTo>
                  <a:lnTo>
                    <a:pt x="5392060" y="4050768"/>
                  </a:lnTo>
                  <a:lnTo>
                    <a:pt x="5417920" y="4012481"/>
                  </a:lnTo>
                  <a:lnTo>
                    <a:pt x="5438780" y="3970910"/>
                  </a:lnTo>
                  <a:lnTo>
                    <a:pt x="5454211" y="3926482"/>
                  </a:lnTo>
                  <a:lnTo>
                    <a:pt x="5463784" y="3879629"/>
                  </a:lnTo>
                  <a:lnTo>
                    <a:pt x="5467070" y="3830777"/>
                  </a:lnTo>
                  <a:lnTo>
                    <a:pt x="5467070" y="359994"/>
                  </a:lnTo>
                  <a:lnTo>
                    <a:pt x="5463784" y="311145"/>
                  </a:lnTo>
                  <a:lnTo>
                    <a:pt x="5454211" y="264293"/>
                  </a:lnTo>
                  <a:lnTo>
                    <a:pt x="5438780" y="219868"/>
                  </a:lnTo>
                  <a:lnTo>
                    <a:pt x="5417920" y="178298"/>
                  </a:lnTo>
                  <a:lnTo>
                    <a:pt x="5392060" y="140012"/>
                  </a:lnTo>
                  <a:lnTo>
                    <a:pt x="5361628" y="105440"/>
                  </a:lnTo>
                  <a:lnTo>
                    <a:pt x="5327055" y="75009"/>
                  </a:lnTo>
                  <a:lnTo>
                    <a:pt x="5288768" y="49149"/>
                  </a:lnTo>
                  <a:lnTo>
                    <a:pt x="5247196" y="28290"/>
                  </a:lnTo>
                  <a:lnTo>
                    <a:pt x="5202769" y="12859"/>
                  </a:lnTo>
                  <a:lnTo>
                    <a:pt x="5155915" y="3286"/>
                  </a:lnTo>
                  <a:lnTo>
                    <a:pt x="5107063" y="0"/>
                  </a:lnTo>
                  <a:close/>
                </a:path>
              </a:pathLst>
            </a:custGeom>
            <a:solidFill>
              <a:srgbClr val="E05972"/>
            </a:solid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32" name="bk object 39"/>
            <p:cNvSpPr/>
            <p:nvPr/>
          </p:nvSpPr>
          <p:spPr>
            <a:xfrm>
              <a:off x="102397" y="151273"/>
              <a:ext cx="3726177" cy="30566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17" name="bk object 24"/>
            <p:cNvSpPr/>
            <p:nvPr/>
          </p:nvSpPr>
          <p:spPr>
            <a:xfrm>
              <a:off x="809359" y="551168"/>
              <a:ext cx="6555875" cy="533931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18" name="bk object 25"/>
            <p:cNvSpPr/>
            <p:nvPr/>
          </p:nvSpPr>
          <p:spPr>
            <a:xfrm>
              <a:off x="828467" y="570265"/>
              <a:ext cx="6337849" cy="512232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33" name="bk object 40"/>
            <p:cNvSpPr/>
            <p:nvPr/>
          </p:nvSpPr>
          <p:spPr>
            <a:xfrm>
              <a:off x="131208" y="180070"/>
              <a:ext cx="3593625" cy="29255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640717" y="5612628"/>
            <a:ext cx="4549473" cy="2044903"/>
            <a:chOff x="640717" y="5612628"/>
            <a:chExt cx="4549473" cy="2044903"/>
          </a:xfrm>
        </p:grpSpPr>
        <p:sp>
          <p:nvSpPr>
            <p:cNvPr id="11" name="bk object 18"/>
            <p:cNvSpPr/>
            <p:nvPr/>
          </p:nvSpPr>
          <p:spPr>
            <a:xfrm>
              <a:off x="640717" y="5612628"/>
              <a:ext cx="4549473" cy="204490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12" name="bk object 19"/>
            <p:cNvSpPr/>
            <p:nvPr/>
          </p:nvSpPr>
          <p:spPr>
            <a:xfrm>
              <a:off x="742360" y="5714217"/>
              <a:ext cx="4167302" cy="1663458"/>
            </a:xfrm>
            <a:custGeom>
              <a:avLst/>
              <a:gdLst/>
              <a:ahLst/>
              <a:cxnLst/>
              <a:rect l="l" t="t" r="r" b="b"/>
              <a:pathLst>
                <a:path w="4165600" h="1663700">
                  <a:moveTo>
                    <a:pt x="3805593" y="0"/>
                  </a:moveTo>
                  <a:lnTo>
                    <a:pt x="360006" y="0"/>
                  </a:lnTo>
                  <a:lnTo>
                    <a:pt x="311155" y="3286"/>
                  </a:lnTo>
                  <a:lnTo>
                    <a:pt x="264301" y="12859"/>
                  </a:lnTo>
                  <a:lnTo>
                    <a:pt x="219873" y="28290"/>
                  </a:lnTo>
                  <a:lnTo>
                    <a:pt x="178302" y="49149"/>
                  </a:lnTo>
                  <a:lnTo>
                    <a:pt x="140015" y="75009"/>
                  </a:lnTo>
                  <a:lnTo>
                    <a:pt x="105441" y="105440"/>
                  </a:lnTo>
                  <a:lnTo>
                    <a:pt x="75010" y="140012"/>
                  </a:lnTo>
                  <a:lnTo>
                    <a:pt x="49150" y="178298"/>
                  </a:lnTo>
                  <a:lnTo>
                    <a:pt x="28290" y="219868"/>
                  </a:lnTo>
                  <a:lnTo>
                    <a:pt x="12859" y="264293"/>
                  </a:lnTo>
                  <a:lnTo>
                    <a:pt x="3286" y="311145"/>
                  </a:lnTo>
                  <a:lnTo>
                    <a:pt x="0" y="359994"/>
                  </a:lnTo>
                  <a:lnTo>
                    <a:pt x="0" y="1303693"/>
                  </a:lnTo>
                  <a:lnTo>
                    <a:pt x="3286" y="1352542"/>
                  </a:lnTo>
                  <a:lnTo>
                    <a:pt x="12859" y="1399394"/>
                  </a:lnTo>
                  <a:lnTo>
                    <a:pt x="28290" y="1443820"/>
                  </a:lnTo>
                  <a:lnTo>
                    <a:pt x="49150" y="1485392"/>
                  </a:lnTo>
                  <a:lnTo>
                    <a:pt x="75010" y="1523679"/>
                  </a:lnTo>
                  <a:lnTo>
                    <a:pt x="105441" y="1558253"/>
                  </a:lnTo>
                  <a:lnTo>
                    <a:pt x="140015" y="1588685"/>
                  </a:lnTo>
                  <a:lnTo>
                    <a:pt x="178302" y="1614546"/>
                  </a:lnTo>
                  <a:lnTo>
                    <a:pt x="219873" y="1635407"/>
                  </a:lnTo>
                  <a:lnTo>
                    <a:pt x="264301" y="1650839"/>
                  </a:lnTo>
                  <a:lnTo>
                    <a:pt x="311155" y="1660413"/>
                  </a:lnTo>
                  <a:lnTo>
                    <a:pt x="360006" y="1663700"/>
                  </a:lnTo>
                  <a:lnTo>
                    <a:pt x="3805593" y="1663700"/>
                  </a:lnTo>
                  <a:lnTo>
                    <a:pt x="3854444" y="1660413"/>
                  </a:lnTo>
                  <a:lnTo>
                    <a:pt x="3901298" y="1650839"/>
                  </a:lnTo>
                  <a:lnTo>
                    <a:pt x="3945726" y="1635407"/>
                  </a:lnTo>
                  <a:lnTo>
                    <a:pt x="3987297" y="1614546"/>
                  </a:lnTo>
                  <a:lnTo>
                    <a:pt x="4025584" y="1588685"/>
                  </a:lnTo>
                  <a:lnTo>
                    <a:pt x="4060158" y="1558253"/>
                  </a:lnTo>
                  <a:lnTo>
                    <a:pt x="4090589" y="1523679"/>
                  </a:lnTo>
                  <a:lnTo>
                    <a:pt x="4116449" y="1485392"/>
                  </a:lnTo>
                  <a:lnTo>
                    <a:pt x="4137309" y="1443820"/>
                  </a:lnTo>
                  <a:lnTo>
                    <a:pt x="4152740" y="1399394"/>
                  </a:lnTo>
                  <a:lnTo>
                    <a:pt x="4162313" y="1352542"/>
                  </a:lnTo>
                  <a:lnTo>
                    <a:pt x="4165600" y="1303693"/>
                  </a:lnTo>
                  <a:lnTo>
                    <a:pt x="4165600" y="359994"/>
                  </a:lnTo>
                  <a:lnTo>
                    <a:pt x="4162313" y="311145"/>
                  </a:lnTo>
                  <a:lnTo>
                    <a:pt x="4152740" y="264293"/>
                  </a:lnTo>
                  <a:lnTo>
                    <a:pt x="4137309" y="219868"/>
                  </a:lnTo>
                  <a:lnTo>
                    <a:pt x="4116449" y="178298"/>
                  </a:lnTo>
                  <a:lnTo>
                    <a:pt x="4090589" y="140012"/>
                  </a:lnTo>
                  <a:lnTo>
                    <a:pt x="4060158" y="105440"/>
                  </a:lnTo>
                  <a:lnTo>
                    <a:pt x="4025584" y="75009"/>
                  </a:lnTo>
                  <a:lnTo>
                    <a:pt x="3987297" y="49149"/>
                  </a:lnTo>
                  <a:lnTo>
                    <a:pt x="3945726" y="28290"/>
                  </a:lnTo>
                  <a:lnTo>
                    <a:pt x="3901298" y="12859"/>
                  </a:lnTo>
                  <a:lnTo>
                    <a:pt x="3854444" y="3286"/>
                  </a:lnTo>
                  <a:lnTo>
                    <a:pt x="3805593" y="0"/>
                  </a:lnTo>
                  <a:close/>
                </a:path>
              </a:pathLst>
            </a:custGeom>
            <a:solidFill>
              <a:srgbClr val="E05972"/>
            </a:solid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3067615" y="7488887"/>
            <a:ext cx="4501156" cy="2044906"/>
            <a:chOff x="3277975" y="7499469"/>
            <a:chExt cx="4501156" cy="2044906"/>
          </a:xfrm>
        </p:grpSpPr>
        <p:sp>
          <p:nvSpPr>
            <p:cNvPr id="13" name="bk object 20"/>
            <p:cNvSpPr/>
            <p:nvPr/>
          </p:nvSpPr>
          <p:spPr>
            <a:xfrm>
              <a:off x="3277975" y="7499469"/>
              <a:ext cx="4501156" cy="204490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14" name="bk object 21"/>
            <p:cNvSpPr/>
            <p:nvPr/>
          </p:nvSpPr>
          <p:spPr>
            <a:xfrm>
              <a:off x="3379616" y="7601058"/>
              <a:ext cx="4167302" cy="1663458"/>
            </a:xfrm>
            <a:custGeom>
              <a:avLst/>
              <a:gdLst/>
              <a:ahLst/>
              <a:cxnLst/>
              <a:rect l="l" t="t" r="r" b="b"/>
              <a:pathLst>
                <a:path w="4165600" h="1663700">
                  <a:moveTo>
                    <a:pt x="3805593" y="0"/>
                  </a:moveTo>
                  <a:lnTo>
                    <a:pt x="360006" y="0"/>
                  </a:lnTo>
                  <a:lnTo>
                    <a:pt x="311155" y="3286"/>
                  </a:lnTo>
                  <a:lnTo>
                    <a:pt x="264301" y="12859"/>
                  </a:lnTo>
                  <a:lnTo>
                    <a:pt x="219873" y="28290"/>
                  </a:lnTo>
                  <a:lnTo>
                    <a:pt x="178302" y="49149"/>
                  </a:lnTo>
                  <a:lnTo>
                    <a:pt x="140015" y="75009"/>
                  </a:lnTo>
                  <a:lnTo>
                    <a:pt x="105441" y="105440"/>
                  </a:lnTo>
                  <a:lnTo>
                    <a:pt x="75010" y="140012"/>
                  </a:lnTo>
                  <a:lnTo>
                    <a:pt x="49150" y="178298"/>
                  </a:lnTo>
                  <a:lnTo>
                    <a:pt x="28290" y="219868"/>
                  </a:lnTo>
                  <a:lnTo>
                    <a:pt x="12859" y="264293"/>
                  </a:lnTo>
                  <a:lnTo>
                    <a:pt x="3286" y="311145"/>
                  </a:lnTo>
                  <a:lnTo>
                    <a:pt x="0" y="359994"/>
                  </a:lnTo>
                  <a:lnTo>
                    <a:pt x="0" y="1303693"/>
                  </a:lnTo>
                  <a:lnTo>
                    <a:pt x="3286" y="1352542"/>
                  </a:lnTo>
                  <a:lnTo>
                    <a:pt x="12859" y="1399394"/>
                  </a:lnTo>
                  <a:lnTo>
                    <a:pt x="28290" y="1443820"/>
                  </a:lnTo>
                  <a:lnTo>
                    <a:pt x="49150" y="1485392"/>
                  </a:lnTo>
                  <a:lnTo>
                    <a:pt x="75010" y="1523679"/>
                  </a:lnTo>
                  <a:lnTo>
                    <a:pt x="105441" y="1558253"/>
                  </a:lnTo>
                  <a:lnTo>
                    <a:pt x="140015" y="1588685"/>
                  </a:lnTo>
                  <a:lnTo>
                    <a:pt x="178302" y="1614546"/>
                  </a:lnTo>
                  <a:lnTo>
                    <a:pt x="219873" y="1635407"/>
                  </a:lnTo>
                  <a:lnTo>
                    <a:pt x="264301" y="1650839"/>
                  </a:lnTo>
                  <a:lnTo>
                    <a:pt x="311155" y="1660413"/>
                  </a:lnTo>
                  <a:lnTo>
                    <a:pt x="360006" y="1663700"/>
                  </a:lnTo>
                  <a:lnTo>
                    <a:pt x="3805593" y="1663700"/>
                  </a:lnTo>
                  <a:lnTo>
                    <a:pt x="3854444" y="1660413"/>
                  </a:lnTo>
                  <a:lnTo>
                    <a:pt x="3901298" y="1650839"/>
                  </a:lnTo>
                  <a:lnTo>
                    <a:pt x="3945726" y="1635407"/>
                  </a:lnTo>
                  <a:lnTo>
                    <a:pt x="3987297" y="1614546"/>
                  </a:lnTo>
                  <a:lnTo>
                    <a:pt x="4025584" y="1588685"/>
                  </a:lnTo>
                  <a:lnTo>
                    <a:pt x="4060158" y="1558253"/>
                  </a:lnTo>
                  <a:lnTo>
                    <a:pt x="4090589" y="1523679"/>
                  </a:lnTo>
                  <a:lnTo>
                    <a:pt x="4116449" y="1485392"/>
                  </a:lnTo>
                  <a:lnTo>
                    <a:pt x="4137309" y="1443820"/>
                  </a:lnTo>
                  <a:lnTo>
                    <a:pt x="4152740" y="1399394"/>
                  </a:lnTo>
                  <a:lnTo>
                    <a:pt x="4162313" y="1352542"/>
                  </a:lnTo>
                  <a:lnTo>
                    <a:pt x="4165600" y="1303693"/>
                  </a:lnTo>
                  <a:lnTo>
                    <a:pt x="4165600" y="359994"/>
                  </a:lnTo>
                  <a:lnTo>
                    <a:pt x="4162313" y="311145"/>
                  </a:lnTo>
                  <a:lnTo>
                    <a:pt x="4152740" y="264293"/>
                  </a:lnTo>
                  <a:lnTo>
                    <a:pt x="4137309" y="219868"/>
                  </a:lnTo>
                  <a:lnTo>
                    <a:pt x="4116449" y="178298"/>
                  </a:lnTo>
                  <a:lnTo>
                    <a:pt x="4090589" y="140012"/>
                  </a:lnTo>
                  <a:lnTo>
                    <a:pt x="4060158" y="105440"/>
                  </a:lnTo>
                  <a:lnTo>
                    <a:pt x="4025584" y="75009"/>
                  </a:lnTo>
                  <a:lnTo>
                    <a:pt x="3987297" y="49149"/>
                  </a:lnTo>
                  <a:lnTo>
                    <a:pt x="3945726" y="28290"/>
                  </a:lnTo>
                  <a:lnTo>
                    <a:pt x="3901298" y="12859"/>
                  </a:lnTo>
                  <a:lnTo>
                    <a:pt x="3854444" y="3286"/>
                  </a:lnTo>
                  <a:lnTo>
                    <a:pt x="3805593" y="0"/>
                  </a:lnTo>
                  <a:close/>
                </a:path>
              </a:pathLst>
            </a:custGeom>
            <a:solidFill>
              <a:srgbClr val="E05972"/>
            </a:solid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3" name="写真2"/>
          <p:cNvSpPr txBox="1"/>
          <p:nvPr/>
        </p:nvSpPr>
        <p:spPr>
          <a:xfrm>
            <a:off x="5609641" y="7710894"/>
            <a:ext cx="1431082" cy="1432800"/>
          </a:xfrm>
          <a:prstGeom prst="rect">
            <a:avLst/>
          </a:prstGeom>
          <a:solidFill>
            <a:srgbClr val="BCBEC0"/>
          </a:solidFill>
        </p:spPr>
        <p:txBody>
          <a:bodyPr vert="horz" wrap="square" lIns="0" tIns="0" rIns="0" bIns="0" rtlCol="0" anchor="ctr">
            <a:noAutofit/>
          </a:bodyPr>
          <a:lstStyle/>
          <a:p>
            <a:pPr marL="253340" defTabSz="914309">
              <a:spcBef>
                <a:spcPts val="1810"/>
              </a:spcBef>
            </a:pPr>
            <a:r>
              <a:rPr sz="1200" dirty="0" smtClean="0">
                <a:solidFill>
                  <a:srgbClr val="231F20"/>
                </a:solidFill>
                <a:latin typeface="小塚ゴシック Pr6N R"/>
                <a:cs typeface="小塚ゴシック Pr6N R"/>
              </a:rPr>
              <a:t>写真を</a:t>
            </a:r>
            <a:endParaRPr sz="1200" dirty="0">
              <a:solidFill>
                <a:prstClr val="black"/>
              </a:solidFill>
              <a:latin typeface="小塚ゴシック Pr6N R"/>
              <a:cs typeface="小塚ゴシック Pr6N R"/>
            </a:endParaRPr>
          </a:p>
          <a:p>
            <a:pPr marL="253340" defTabSz="914309">
              <a:spcBef>
                <a:spcPts val="660"/>
              </a:spcBef>
            </a:pPr>
            <a:r>
              <a:rPr sz="1200" dirty="0">
                <a:solidFill>
                  <a:srgbClr val="231F20"/>
                </a:solidFill>
                <a:latin typeface="小塚ゴシック Pr6N R"/>
                <a:cs typeface="小塚ゴシック Pr6N R"/>
              </a:rPr>
              <a:t>入れて下さい</a:t>
            </a:r>
            <a:endParaRPr sz="1200" dirty="0">
              <a:solidFill>
                <a:prstClr val="black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15" name="写真1"/>
          <p:cNvSpPr/>
          <p:nvPr/>
        </p:nvSpPr>
        <p:spPr>
          <a:xfrm>
            <a:off x="3216521" y="5825429"/>
            <a:ext cx="1431875" cy="1431082"/>
          </a:xfrm>
          <a:custGeom>
            <a:avLst/>
            <a:gdLst/>
            <a:ahLst/>
            <a:cxnLst/>
            <a:rect l="l" t="t" r="r" b="b"/>
            <a:pathLst>
              <a:path w="1431289" h="1431290">
                <a:moveTo>
                  <a:pt x="1430934" y="1430934"/>
                </a:moveTo>
                <a:lnTo>
                  <a:pt x="0" y="1430934"/>
                </a:lnTo>
                <a:lnTo>
                  <a:pt x="0" y="0"/>
                </a:lnTo>
                <a:lnTo>
                  <a:pt x="1430934" y="0"/>
                </a:lnTo>
                <a:lnTo>
                  <a:pt x="1430934" y="1430934"/>
                </a:lnTo>
                <a:close/>
              </a:path>
            </a:pathLst>
          </a:custGeom>
          <a:solidFill>
            <a:srgbClr val="BCBEC0"/>
          </a:solidFill>
        </p:spPr>
        <p:txBody>
          <a:bodyPr wrap="square" lIns="0" tIns="0" rIns="0" bIns="0" rtlCol="0" anchor="ctr"/>
          <a:lstStyle/>
          <a:p>
            <a:pPr marL="257784" defTabSz="914309">
              <a:spcBef>
                <a:spcPts val="760"/>
              </a:spcBef>
            </a:pPr>
            <a:r>
              <a:rPr lang="ja-JP" altLang="en-US" sz="1200">
                <a:solidFill>
                  <a:srgbClr val="231F20"/>
                </a:solidFill>
                <a:latin typeface="小塚ゴシック Pr6N R"/>
                <a:cs typeface="小塚ゴシック Pr6N R"/>
              </a:rPr>
              <a:t>写真を</a:t>
            </a:r>
            <a:endParaRPr lang="ja-JP" altLang="en-US" sz="1200">
              <a:solidFill>
                <a:prstClr val="black"/>
              </a:solidFill>
              <a:latin typeface="小塚ゴシック Pr6N R"/>
              <a:cs typeface="小塚ゴシック Pr6N R"/>
            </a:endParaRPr>
          </a:p>
          <a:p>
            <a:pPr marL="257784" defTabSz="914309">
              <a:spcBef>
                <a:spcPts val="660"/>
              </a:spcBef>
            </a:pPr>
            <a:r>
              <a:rPr lang="ja-JP" altLang="en-US" sz="1200">
                <a:solidFill>
                  <a:srgbClr val="231F20"/>
                </a:solidFill>
                <a:latin typeface="小塚ゴシック Pr6N R"/>
                <a:cs typeface="小塚ゴシック Pr6N R"/>
              </a:rPr>
              <a:t>入れて下さい</a:t>
            </a:r>
            <a:endParaRPr lang="ja-JP" altLang="en-US" sz="1200" dirty="0">
              <a:solidFill>
                <a:prstClr val="black"/>
              </a:solidFill>
              <a:latin typeface="小塚ゴシック Pr6N R"/>
              <a:cs typeface="小塚ゴシック Pr6N R"/>
            </a:endParaRPr>
          </a:p>
        </p:txBody>
      </p:sp>
      <p:sp>
        <p:nvSpPr>
          <p:cNvPr id="19" name="bk object 26"/>
          <p:cNvSpPr/>
          <p:nvPr/>
        </p:nvSpPr>
        <p:spPr>
          <a:xfrm>
            <a:off x="2289049" y="1710662"/>
            <a:ext cx="3201959" cy="12331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302790" y="5663937"/>
            <a:ext cx="1229387" cy="1916847"/>
            <a:chOff x="302790" y="5663937"/>
            <a:chExt cx="1229387" cy="1916847"/>
          </a:xfrm>
        </p:grpSpPr>
        <p:sp>
          <p:nvSpPr>
            <p:cNvPr id="20" name="bk object 27"/>
            <p:cNvSpPr/>
            <p:nvPr/>
          </p:nvSpPr>
          <p:spPr>
            <a:xfrm>
              <a:off x="335621" y="5718728"/>
              <a:ext cx="975757" cy="1862056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21" name="bk object 28"/>
            <p:cNvSpPr/>
            <p:nvPr/>
          </p:nvSpPr>
          <p:spPr>
            <a:xfrm>
              <a:off x="302790" y="5663937"/>
              <a:ext cx="1229387" cy="190338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151517" y="3197942"/>
            <a:ext cx="1352419" cy="1635111"/>
            <a:chOff x="1" y="3220853"/>
            <a:chExt cx="1352419" cy="1635111"/>
          </a:xfrm>
        </p:grpSpPr>
        <p:sp>
          <p:nvSpPr>
            <p:cNvPr id="22" name="bk object 29"/>
            <p:cNvSpPr/>
            <p:nvPr/>
          </p:nvSpPr>
          <p:spPr>
            <a:xfrm>
              <a:off x="36726" y="3312837"/>
              <a:ext cx="1149564" cy="150244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23" name="bk object 30"/>
            <p:cNvSpPr/>
            <p:nvPr/>
          </p:nvSpPr>
          <p:spPr>
            <a:xfrm>
              <a:off x="1" y="3220853"/>
              <a:ext cx="1352419" cy="163511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5658539" y="5736634"/>
            <a:ext cx="1494618" cy="1872505"/>
            <a:chOff x="5658539" y="5736634"/>
            <a:chExt cx="1494618" cy="1872505"/>
          </a:xfrm>
        </p:grpSpPr>
        <p:sp>
          <p:nvSpPr>
            <p:cNvPr id="24" name="bk object 31"/>
            <p:cNvSpPr/>
            <p:nvPr/>
          </p:nvSpPr>
          <p:spPr>
            <a:xfrm>
              <a:off x="5853655" y="5824776"/>
              <a:ext cx="1289830" cy="169443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25" name="bk object 32"/>
            <p:cNvSpPr/>
            <p:nvPr/>
          </p:nvSpPr>
          <p:spPr>
            <a:xfrm>
              <a:off x="5658539" y="5736634"/>
              <a:ext cx="1494618" cy="187250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2676657" y="7633007"/>
            <a:ext cx="1022295" cy="1651204"/>
            <a:chOff x="2887017" y="7643589"/>
            <a:chExt cx="1022295" cy="1651204"/>
          </a:xfrm>
        </p:grpSpPr>
        <p:sp>
          <p:nvSpPr>
            <p:cNvPr id="26" name="bk object 33"/>
            <p:cNvSpPr/>
            <p:nvPr/>
          </p:nvSpPr>
          <p:spPr>
            <a:xfrm>
              <a:off x="2911373" y="7685687"/>
              <a:ext cx="808044" cy="160910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27" name="bk object 34"/>
            <p:cNvSpPr/>
            <p:nvPr/>
          </p:nvSpPr>
          <p:spPr>
            <a:xfrm>
              <a:off x="2887017" y="7643589"/>
              <a:ext cx="1022295" cy="163203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632193" y="8095098"/>
            <a:ext cx="1003243" cy="982644"/>
            <a:chOff x="632193" y="8095098"/>
            <a:chExt cx="1003243" cy="982644"/>
          </a:xfrm>
        </p:grpSpPr>
        <p:sp>
          <p:nvSpPr>
            <p:cNvPr id="28" name="bk object 35"/>
            <p:cNvSpPr/>
            <p:nvPr/>
          </p:nvSpPr>
          <p:spPr>
            <a:xfrm>
              <a:off x="741689" y="8209686"/>
              <a:ext cx="859886" cy="80455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29" name="bk object 36"/>
            <p:cNvSpPr/>
            <p:nvPr/>
          </p:nvSpPr>
          <p:spPr>
            <a:xfrm>
              <a:off x="632193" y="8095098"/>
              <a:ext cx="1003243" cy="98264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グループ化 44"/>
          <p:cNvGrpSpPr/>
          <p:nvPr/>
        </p:nvGrpSpPr>
        <p:grpSpPr>
          <a:xfrm>
            <a:off x="6565516" y="120646"/>
            <a:ext cx="1003255" cy="982646"/>
            <a:chOff x="6565516" y="120646"/>
            <a:chExt cx="1003255" cy="982646"/>
          </a:xfrm>
        </p:grpSpPr>
        <p:sp>
          <p:nvSpPr>
            <p:cNvPr id="30" name="bk object 37"/>
            <p:cNvSpPr/>
            <p:nvPr/>
          </p:nvSpPr>
          <p:spPr>
            <a:xfrm>
              <a:off x="6675014" y="235240"/>
              <a:ext cx="859885" cy="80454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  <p:sp>
          <p:nvSpPr>
            <p:cNvPr id="31" name="bk object 38"/>
            <p:cNvSpPr/>
            <p:nvPr/>
          </p:nvSpPr>
          <p:spPr>
            <a:xfrm>
              <a:off x="6565516" y="120646"/>
              <a:ext cx="1003255" cy="98264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pPr defTabSz="914309"/>
              <a:endParaRPr sz="1800" smtClean="0">
                <a:solidFill>
                  <a:prstClr val="black"/>
                </a:solidFill>
              </a:endParaRPr>
            </a:p>
          </p:txBody>
        </p:sp>
      </p:grpSp>
      <p:sp>
        <p:nvSpPr>
          <p:cNvPr id="4" name="object 4"/>
          <p:cNvSpPr txBox="1"/>
          <p:nvPr/>
        </p:nvSpPr>
        <p:spPr>
          <a:xfrm>
            <a:off x="4122715" y="9840029"/>
            <a:ext cx="3268503" cy="278916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15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URL︓http://www.askult.com</a:t>
            </a: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/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563" y="9574041"/>
            <a:ext cx="2615819" cy="284439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1700" b="1" i="1" dirty="0">
                <a:solidFill>
                  <a:srgbClr val="FFFFFF"/>
                </a:solidFill>
                <a:latin typeface="メイリオ"/>
                <a:cs typeface="メイリオ"/>
              </a:rPr>
              <a:t>お問い合わせはこちらまで</a:t>
            </a:r>
            <a:endParaRPr sz="17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125001" y="2972119"/>
            <a:ext cx="3875749" cy="1540651"/>
          </a:xfrm>
          <a:prstGeom prst="rect">
            <a:avLst/>
          </a:prstGeom>
        </p:spPr>
        <p:txBody>
          <a:bodyPr vert="horz" wrap="square" lIns="0" tIns="186028" rIns="0" bIns="0" rtlCol="0">
            <a:spAutoFit/>
          </a:bodyPr>
          <a:lstStyle/>
          <a:p>
            <a:pPr marL="953674" defTabSz="914309">
              <a:spcBef>
                <a:spcPts val="1465"/>
              </a:spcBef>
            </a:pPr>
            <a:r>
              <a:rPr sz="2200" b="1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H"/>
              </a:rPr>
              <a:t>4/29～5/13</a:t>
            </a:r>
            <a:endParaRPr sz="22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H"/>
            </a:endParaRPr>
          </a:p>
          <a:p>
            <a:pPr marL="12699" marR="5079" indent="68573" defTabSz="914309">
              <a:lnSpc>
                <a:spcPct val="145900"/>
              </a:lnSpc>
              <a:spcBef>
                <a:spcPts val="155"/>
              </a:spcBef>
            </a:pPr>
            <a:r>
              <a:rPr sz="2200" b="1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H"/>
              </a:rPr>
              <a:t>母の日には「ありがとう」</a:t>
            </a:r>
            <a:r>
              <a:rPr sz="3300" b="1" baseline="1262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H"/>
              </a:rPr>
              <a:t>を </a:t>
            </a:r>
            <a:r>
              <a:rPr sz="2200" b="1" dirty="0">
                <a:solidFill>
                  <a:srgbClr val="FFFFFF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小塚明朝 Pro H"/>
              </a:rPr>
              <a:t>ギフト込めて贈りましょう。</a:t>
            </a:r>
            <a:endParaRPr sz="22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小塚明朝 Pro H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9569" y="9864264"/>
            <a:ext cx="3254536" cy="528243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100"/>
              </a:spcBef>
            </a:pPr>
            <a:r>
              <a:rPr sz="3300" b="1" dirty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0353" y="10365057"/>
            <a:ext cx="2851370" cy="252596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【受付時間】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9︓00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spc="5" dirty="0">
                <a:solidFill>
                  <a:srgbClr val="FFFFFF"/>
                </a:solidFill>
                <a:latin typeface="メイリオ"/>
                <a:cs typeface="メイリオ"/>
              </a:rPr>
              <a:t>～</a:t>
            </a:r>
            <a:r>
              <a:rPr sz="1550" b="1" spc="-145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18︓00</a:t>
            </a:r>
            <a:endParaRPr sz="15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461012" y="7665930"/>
            <a:ext cx="1999323" cy="55143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77462" defTabSz="914309">
              <a:lnSpc>
                <a:spcPts val="2145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メイリオ"/>
                <a:cs typeface="メイリオ"/>
              </a:rPr>
              <a:t>スイーツ</a:t>
            </a:r>
            <a:endParaRPr sz="18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534617" defTabSz="914309">
              <a:lnSpc>
                <a:spcPts val="2145"/>
              </a:lnSpc>
            </a:pPr>
            <a:r>
              <a:rPr sz="18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ギフトセット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93264" y="5771789"/>
            <a:ext cx="2112338" cy="551431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lnSpc>
                <a:spcPts val="2145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メイリオ"/>
                <a:cs typeface="メイリオ"/>
              </a:rPr>
              <a:t>フラワー</a:t>
            </a:r>
            <a:endParaRPr sz="18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469853" defTabSz="914309">
              <a:lnSpc>
                <a:spcPts val="2145"/>
              </a:lnSpc>
            </a:pPr>
            <a:r>
              <a:rPr sz="18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ギフトセット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7" name="object 4"/>
          <p:cNvSpPr txBox="1"/>
          <p:nvPr/>
        </p:nvSpPr>
        <p:spPr>
          <a:xfrm>
            <a:off x="4122713" y="10117124"/>
            <a:ext cx="3268503" cy="394333"/>
          </a:xfrm>
          <a:prstGeom prst="rect">
            <a:avLst/>
          </a:prstGeom>
        </p:spPr>
        <p:txBody>
          <a:bodyPr vert="horz" wrap="square" lIns="0" tIns="39999" rIns="0" bIns="0" rtlCol="0">
            <a:spAutoFit/>
          </a:bodyPr>
          <a:lstStyle/>
          <a:p>
            <a:pPr marL="12699" defTabSz="914309">
              <a:spcBef>
                <a:spcPts val="320"/>
              </a:spcBef>
            </a:pPr>
            <a:r>
              <a:rPr sz="230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アスクルギフトショップ</a:t>
            </a:r>
            <a:endParaRPr sz="23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8" name="object 10"/>
          <p:cNvSpPr txBox="1"/>
          <p:nvPr/>
        </p:nvSpPr>
        <p:spPr>
          <a:xfrm>
            <a:off x="1093264" y="6941543"/>
            <a:ext cx="2112338" cy="29751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816528" defTabSz="914309">
              <a:spcBef>
                <a:spcPts val="750"/>
              </a:spcBef>
            </a:pPr>
            <a:r>
              <a:rPr sz="185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￥</a:t>
            </a:r>
            <a:r>
              <a:rPr sz="1850" b="1" spc="15" dirty="0">
                <a:solidFill>
                  <a:srgbClr val="FFFFFF"/>
                </a:solidFill>
                <a:latin typeface="メイリオ"/>
                <a:cs typeface="メイリオ"/>
              </a:rPr>
              <a:t>３,800～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39" name="object 10"/>
          <p:cNvSpPr txBox="1"/>
          <p:nvPr/>
        </p:nvSpPr>
        <p:spPr>
          <a:xfrm>
            <a:off x="1095714" y="6397817"/>
            <a:ext cx="2112338" cy="45140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48890" defTabSz="914309">
              <a:spcBef>
                <a:spcPts val="840"/>
              </a:spcBef>
            </a:pPr>
            <a:r>
              <a:rPr sz="13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ミニブーケと</a:t>
            </a:r>
            <a:endParaRPr sz="13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48890" defTabSz="914309">
              <a:spcBef>
                <a:spcPts val="280"/>
              </a:spcBef>
            </a:pPr>
            <a:r>
              <a:rPr sz="13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お好きなギフトのセット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0" name="object 9"/>
          <p:cNvSpPr txBox="1"/>
          <p:nvPr/>
        </p:nvSpPr>
        <p:spPr>
          <a:xfrm>
            <a:off x="3459932" y="8808150"/>
            <a:ext cx="1999323" cy="297515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780337" defTabSz="914309">
              <a:spcBef>
                <a:spcPts val="750"/>
              </a:spcBef>
            </a:pPr>
            <a:r>
              <a:rPr sz="1850" b="1" spc="15" dirty="0" smtClean="0">
                <a:solidFill>
                  <a:srgbClr val="FFFFFF"/>
                </a:solidFill>
                <a:latin typeface="メイリオ"/>
                <a:cs typeface="メイリオ"/>
              </a:rPr>
              <a:t>￥</a:t>
            </a:r>
            <a:r>
              <a:rPr sz="1850" b="1" spc="15" dirty="0">
                <a:solidFill>
                  <a:srgbClr val="FFFFFF"/>
                </a:solidFill>
                <a:latin typeface="メイリオ"/>
                <a:cs typeface="メイリオ"/>
              </a:rPr>
              <a:t>5,000～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41" name="object 9"/>
          <p:cNvSpPr txBox="1"/>
          <p:nvPr/>
        </p:nvSpPr>
        <p:spPr>
          <a:xfrm>
            <a:off x="3459932" y="8274436"/>
            <a:ext cx="1999323" cy="451404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defTabSz="914309">
              <a:spcBef>
                <a:spcPts val="640"/>
              </a:spcBef>
            </a:pPr>
            <a:r>
              <a:rPr sz="13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スイーツと</a:t>
            </a:r>
            <a:endParaRPr sz="1300" dirty="0">
              <a:solidFill>
                <a:prstClr val="black"/>
              </a:solidFill>
              <a:latin typeface="メイリオ"/>
              <a:cs typeface="メイリオ"/>
            </a:endParaRPr>
          </a:p>
          <a:p>
            <a:pPr marL="12699" defTabSz="914309">
              <a:spcBef>
                <a:spcPts val="280"/>
              </a:spcBef>
            </a:pPr>
            <a:r>
              <a:rPr sz="13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お好きなギフトのセット</a:t>
            </a:r>
            <a:endParaRPr sz="185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5" baseType="lpstr">
      <vt:lpstr>HG丸ｺﾞｼｯｸM-PRO</vt:lpstr>
      <vt:lpstr>HG明朝B</vt:lpstr>
      <vt:lpstr>ＭＳ Ｐゴシック</vt:lpstr>
      <vt:lpstr>News Gothic MT</vt:lpstr>
      <vt:lpstr>メイリオ</vt:lpstr>
      <vt:lpstr>小塚ゴシック Pr6N R</vt:lpstr>
      <vt:lpstr>小塚明朝 Pro H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2018-01-31T05:16:19Z</dcterms:modified>
</cp:coreProperties>
</file>