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8" r:id="rId5"/>
  </p:sldIdLst>
  <p:sldSz cx="7775575" cy="10907713"/>
  <p:notesSz cx="6742113" cy="98726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1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22070" cy="493409"/>
          </a:xfrm>
          <a:prstGeom prst="rect">
            <a:avLst/>
          </a:prstGeom>
        </p:spPr>
        <p:txBody>
          <a:bodyPr vert="horz" lIns="85455" tIns="42729" rIns="85455" bIns="42729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585" y="0"/>
            <a:ext cx="2922070" cy="493409"/>
          </a:xfrm>
          <a:prstGeom prst="rect">
            <a:avLst/>
          </a:prstGeom>
        </p:spPr>
        <p:txBody>
          <a:bodyPr vert="horz" lIns="85455" tIns="42729" rIns="85455" bIns="42729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7760"/>
            <a:ext cx="2922070" cy="493408"/>
          </a:xfrm>
          <a:prstGeom prst="rect">
            <a:avLst/>
          </a:prstGeom>
        </p:spPr>
        <p:txBody>
          <a:bodyPr vert="horz" lIns="85455" tIns="42729" rIns="85455" bIns="42729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585" y="9377760"/>
            <a:ext cx="2922070" cy="493408"/>
          </a:xfrm>
          <a:prstGeom prst="rect">
            <a:avLst/>
          </a:prstGeom>
        </p:spPr>
        <p:txBody>
          <a:bodyPr vert="horz" lIns="85455" tIns="42729" rIns="85455" bIns="42729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21582" cy="495346"/>
          </a:xfrm>
          <a:prstGeom prst="rect">
            <a:avLst/>
          </a:prstGeom>
        </p:spPr>
        <p:txBody>
          <a:bodyPr vert="horz" lIns="90806" tIns="45404" rIns="90806" bIns="45404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8" y="3"/>
            <a:ext cx="2921582" cy="495346"/>
          </a:xfrm>
          <a:prstGeom prst="rect">
            <a:avLst/>
          </a:prstGeom>
        </p:spPr>
        <p:txBody>
          <a:bodyPr vert="horz" lIns="90806" tIns="45404" rIns="90806" bIns="45404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33488"/>
            <a:ext cx="2373313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06" tIns="45404" rIns="90806" bIns="45404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3"/>
            <a:ext cx="5393690" cy="3887361"/>
          </a:xfrm>
          <a:prstGeom prst="rect">
            <a:avLst/>
          </a:prstGeom>
        </p:spPr>
        <p:txBody>
          <a:bodyPr vert="horz" lIns="90806" tIns="45404" rIns="90806" bIns="4540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377321"/>
            <a:ext cx="2921582" cy="495345"/>
          </a:xfrm>
          <a:prstGeom prst="rect">
            <a:avLst/>
          </a:prstGeom>
        </p:spPr>
        <p:txBody>
          <a:bodyPr vert="horz" lIns="90806" tIns="45404" rIns="90806" bIns="45404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8" y="9377321"/>
            <a:ext cx="2921582" cy="495345"/>
          </a:xfrm>
          <a:prstGeom prst="rect">
            <a:avLst/>
          </a:prstGeom>
        </p:spPr>
        <p:txBody>
          <a:bodyPr vert="horz" lIns="90806" tIns="45404" rIns="90806" bIns="45404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6936" y="10142698"/>
            <a:ext cx="2491234" cy="27695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256" y="10142698"/>
            <a:ext cx="1790574" cy="27695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1/31/2018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5277" y="10142698"/>
            <a:ext cx="1790574" cy="27695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44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726" y="0"/>
            <a:ext cx="7774940" cy="10858190"/>
          </a:xfrm>
          <a:custGeom>
            <a:avLst/>
            <a:gdLst/>
            <a:ahLst/>
            <a:cxnLst/>
            <a:rect l="l" t="t" r="r" b="b"/>
            <a:pathLst>
              <a:path w="7771765" h="10859770">
                <a:moveTo>
                  <a:pt x="0" y="10859211"/>
                </a:moveTo>
                <a:lnTo>
                  <a:pt x="7771231" y="10859211"/>
                </a:lnTo>
                <a:lnTo>
                  <a:pt x="7771231" y="0"/>
                </a:lnTo>
                <a:lnTo>
                  <a:pt x="0" y="0"/>
                </a:lnTo>
                <a:lnTo>
                  <a:pt x="0" y="10859211"/>
                </a:lnTo>
                <a:close/>
              </a:path>
            </a:pathLst>
          </a:custGeom>
          <a:solidFill>
            <a:srgbClr val="F37377"/>
          </a:solid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7" name="bk object 17"/>
          <p:cNvSpPr/>
          <p:nvPr/>
        </p:nvSpPr>
        <p:spPr>
          <a:xfrm>
            <a:off x="505639" y="1"/>
            <a:ext cx="7124526" cy="95811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8" name="bk object 18"/>
          <p:cNvSpPr/>
          <p:nvPr/>
        </p:nvSpPr>
        <p:spPr>
          <a:xfrm>
            <a:off x="0" y="9573645"/>
            <a:ext cx="7779666" cy="1334067"/>
          </a:xfrm>
          <a:custGeom>
            <a:avLst/>
            <a:gdLst/>
            <a:ahLst/>
            <a:cxnLst/>
            <a:rect l="l" t="t" r="r" b="b"/>
            <a:pathLst>
              <a:path w="7753350" h="1323975">
                <a:moveTo>
                  <a:pt x="0" y="1323428"/>
                </a:moveTo>
                <a:lnTo>
                  <a:pt x="7753134" y="1323428"/>
                </a:lnTo>
                <a:lnTo>
                  <a:pt x="7753134" y="0"/>
                </a:lnTo>
                <a:lnTo>
                  <a:pt x="0" y="0"/>
                </a:lnTo>
                <a:lnTo>
                  <a:pt x="0" y="1323428"/>
                </a:lnTo>
                <a:close/>
              </a:path>
            </a:pathLst>
          </a:custGeom>
          <a:solidFill>
            <a:srgbClr val="BE1E2D"/>
          </a:solid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058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102435" y="151223"/>
            <a:ext cx="7262838" cy="5739214"/>
            <a:chOff x="102435" y="151223"/>
            <a:chExt cx="7262838" cy="5739214"/>
          </a:xfrm>
        </p:grpSpPr>
        <p:sp>
          <p:nvSpPr>
            <p:cNvPr id="16" name="bk object 24"/>
            <p:cNvSpPr/>
            <p:nvPr/>
          </p:nvSpPr>
          <p:spPr>
            <a:xfrm>
              <a:off x="1152269" y="1041352"/>
              <a:ext cx="5469583" cy="4190390"/>
            </a:xfrm>
            <a:custGeom>
              <a:avLst/>
              <a:gdLst/>
              <a:ahLst/>
              <a:cxnLst/>
              <a:rect l="l" t="t" r="r" b="b"/>
              <a:pathLst>
                <a:path w="5467350" h="4191000">
                  <a:moveTo>
                    <a:pt x="5107063" y="0"/>
                  </a:moveTo>
                  <a:lnTo>
                    <a:pt x="359994" y="0"/>
                  </a:lnTo>
                  <a:lnTo>
                    <a:pt x="311145" y="3286"/>
                  </a:lnTo>
                  <a:lnTo>
                    <a:pt x="264293" y="12859"/>
                  </a:lnTo>
                  <a:lnTo>
                    <a:pt x="219868" y="28290"/>
                  </a:lnTo>
                  <a:lnTo>
                    <a:pt x="178298" y="49149"/>
                  </a:lnTo>
                  <a:lnTo>
                    <a:pt x="140012" y="75009"/>
                  </a:lnTo>
                  <a:lnTo>
                    <a:pt x="105440" y="105440"/>
                  </a:lnTo>
                  <a:lnTo>
                    <a:pt x="75009" y="140012"/>
                  </a:lnTo>
                  <a:lnTo>
                    <a:pt x="49149" y="178298"/>
                  </a:lnTo>
                  <a:lnTo>
                    <a:pt x="28290" y="219868"/>
                  </a:lnTo>
                  <a:lnTo>
                    <a:pt x="12859" y="264293"/>
                  </a:lnTo>
                  <a:lnTo>
                    <a:pt x="3286" y="311145"/>
                  </a:lnTo>
                  <a:lnTo>
                    <a:pt x="0" y="359994"/>
                  </a:lnTo>
                  <a:lnTo>
                    <a:pt x="0" y="3830777"/>
                  </a:lnTo>
                  <a:lnTo>
                    <a:pt x="3286" y="3879629"/>
                  </a:lnTo>
                  <a:lnTo>
                    <a:pt x="12859" y="3926482"/>
                  </a:lnTo>
                  <a:lnTo>
                    <a:pt x="28290" y="3970910"/>
                  </a:lnTo>
                  <a:lnTo>
                    <a:pt x="49149" y="4012481"/>
                  </a:lnTo>
                  <a:lnTo>
                    <a:pt x="75009" y="4050768"/>
                  </a:lnTo>
                  <a:lnTo>
                    <a:pt x="105440" y="4085342"/>
                  </a:lnTo>
                  <a:lnTo>
                    <a:pt x="140012" y="4115773"/>
                  </a:lnTo>
                  <a:lnTo>
                    <a:pt x="178298" y="4141633"/>
                  </a:lnTo>
                  <a:lnTo>
                    <a:pt x="219868" y="4162493"/>
                  </a:lnTo>
                  <a:lnTo>
                    <a:pt x="264293" y="4177924"/>
                  </a:lnTo>
                  <a:lnTo>
                    <a:pt x="311145" y="4187497"/>
                  </a:lnTo>
                  <a:lnTo>
                    <a:pt x="359994" y="4190784"/>
                  </a:lnTo>
                  <a:lnTo>
                    <a:pt x="5107063" y="4190784"/>
                  </a:lnTo>
                  <a:lnTo>
                    <a:pt x="5155915" y="4187497"/>
                  </a:lnTo>
                  <a:lnTo>
                    <a:pt x="5202769" y="4177924"/>
                  </a:lnTo>
                  <a:lnTo>
                    <a:pt x="5247196" y="4162493"/>
                  </a:lnTo>
                  <a:lnTo>
                    <a:pt x="5288768" y="4141633"/>
                  </a:lnTo>
                  <a:lnTo>
                    <a:pt x="5327055" y="4115773"/>
                  </a:lnTo>
                  <a:lnTo>
                    <a:pt x="5361628" y="4085342"/>
                  </a:lnTo>
                  <a:lnTo>
                    <a:pt x="5392060" y="4050768"/>
                  </a:lnTo>
                  <a:lnTo>
                    <a:pt x="5417920" y="4012481"/>
                  </a:lnTo>
                  <a:lnTo>
                    <a:pt x="5438780" y="3970910"/>
                  </a:lnTo>
                  <a:lnTo>
                    <a:pt x="5454211" y="3926482"/>
                  </a:lnTo>
                  <a:lnTo>
                    <a:pt x="5463784" y="3879629"/>
                  </a:lnTo>
                  <a:lnTo>
                    <a:pt x="5467070" y="3830777"/>
                  </a:lnTo>
                  <a:lnTo>
                    <a:pt x="5467070" y="359994"/>
                  </a:lnTo>
                  <a:lnTo>
                    <a:pt x="5463784" y="311145"/>
                  </a:lnTo>
                  <a:lnTo>
                    <a:pt x="5454211" y="264293"/>
                  </a:lnTo>
                  <a:lnTo>
                    <a:pt x="5438780" y="219868"/>
                  </a:lnTo>
                  <a:lnTo>
                    <a:pt x="5417920" y="178298"/>
                  </a:lnTo>
                  <a:lnTo>
                    <a:pt x="5392060" y="140012"/>
                  </a:lnTo>
                  <a:lnTo>
                    <a:pt x="5361628" y="105440"/>
                  </a:lnTo>
                  <a:lnTo>
                    <a:pt x="5327055" y="75009"/>
                  </a:lnTo>
                  <a:lnTo>
                    <a:pt x="5288768" y="49149"/>
                  </a:lnTo>
                  <a:lnTo>
                    <a:pt x="5247196" y="28290"/>
                  </a:lnTo>
                  <a:lnTo>
                    <a:pt x="5202769" y="12859"/>
                  </a:lnTo>
                  <a:lnTo>
                    <a:pt x="5155915" y="3286"/>
                  </a:lnTo>
                  <a:lnTo>
                    <a:pt x="5107063" y="0"/>
                  </a:lnTo>
                  <a:close/>
                </a:path>
              </a:pathLst>
            </a:custGeom>
            <a:solidFill>
              <a:srgbClr val="FDDFD1"/>
            </a:solidFill>
          </p:spPr>
          <p:txBody>
            <a:bodyPr wrap="square" lIns="0" tIns="0" rIns="0" bIns="0" rtlCol="0"/>
            <a:lstStyle/>
            <a:p>
              <a:endParaRPr sz="2006"/>
            </a:p>
          </p:txBody>
        </p:sp>
        <p:sp>
          <p:nvSpPr>
            <p:cNvPr id="32" name="bk object 40"/>
            <p:cNvSpPr/>
            <p:nvPr/>
          </p:nvSpPr>
          <p:spPr>
            <a:xfrm>
              <a:off x="102435" y="151223"/>
              <a:ext cx="3726171" cy="30566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  <p:sp>
          <p:nvSpPr>
            <p:cNvPr id="17" name="bk object 25"/>
            <p:cNvSpPr/>
            <p:nvPr/>
          </p:nvSpPr>
          <p:spPr>
            <a:xfrm>
              <a:off x="809397" y="551125"/>
              <a:ext cx="6555876" cy="53393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  <p:sp>
          <p:nvSpPr>
            <p:cNvPr id="18" name="bk object 26"/>
            <p:cNvSpPr/>
            <p:nvPr/>
          </p:nvSpPr>
          <p:spPr>
            <a:xfrm>
              <a:off x="828504" y="570215"/>
              <a:ext cx="6337849" cy="512232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  <p:sp>
          <p:nvSpPr>
            <p:cNvPr id="33" name="bk object 41"/>
            <p:cNvSpPr/>
            <p:nvPr/>
          </p:nvSpPr>
          <p:spPr>
            <a:xfrm>
              <a:off x="131244" y="180019"/>
              <a:ext cx="3593625" cy="29255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</p:grpSp>
      <p:sp>
        <p:nvSpPr>
          <p:cNvPr id="11" name="bk object 19"/>
          <p:cNvSpPr/>
          <p:nvPr/>
        </p:nvSpPr>
        <p:spPr>
          <a:xfrm>
            <a:off x="640755" y="5612584"/>
            <a:ext cx="4549473" cy="204490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2" name="bk object 20"/>
          <p:cNvSpPr/>
          <p:nvPr/>
        </p:nvSpPr>
        <p:spPr>
          <a:xfrm>
            <a:off x="742396" y="5714168"/>
            <a:ext cx="4167302" cy="1663458"/>
          </a:xfrm>
          <a:custGeom>
            <a:avLst/>
            <a:gdLst/>
            <a:ahLst/>
            <a:cxnLst/>
            <a:rect l="l" t="t" r="r" b="b"/>
            <a:pathLst>
              <a:path w="4165600" h="1663700">
                <a:moveTo>
                  <a:pt x="3805593" y="0"/>
                </a:moveTo>
                <a:lnTo>
                  <a:pt x="360006" y="0"/>
                </a:lnTo>
                <a:lnTo>
                  <a:pt x="311155" y="3286"/>
                </a:lnTo>
                <a:lnTo>
                  <a:pt x="264301" y="12859"/>
                </a:lnTo>
                <a:lnTo>
                  <a:pt x="219873" y="28290"/>
                </a:lnTo>
                <a:lnTo>
                  <a:pt x="178302" y="49149"/>
                </a:lnTo>
                <a:lnTo>
                  <a:pt x="140015" y="75009"/>
                </a:lnTo>
                <a:lnTo>
                  <a:pt x="105441" y="105440"/>
                </a:lnTo>
                <a:lnTo>
                  <a:pt x="75010" y="140012"/>
                </a:lnTo>
                <a:lnTo>
                  <a:pt x="49150" y="178298"/>
                </a:lnTo>
                <a:lnTo>
                  <a:pt x="28290" y="219868"/>
                </a:lnTo>
                <a:lnTo>
                  <a:pt x="12859" y="264293"/>
                </a:lnTo>
                <a:lnTo>
                  <a:pt x="3286" y="311145"/>
                </a:lnTo>
                <a:lnTo>
                  <a:pt x="0" y="359994"/>
                </a:lnTo>
                <a:lnTo>
                  <a:pt x="0" y="1303693"/>
                </a:lnTo>
                <a:lnTo>
                  <a:pt x="3286" y="1352542"/>
                </a:lnTo>
                <a:lnTo>
                  <a:pt x="12859" y="1399394"/>
                </a:lnTo>
                <a:lnTo>
                  <a:pt x="28290" y="1443820"/>
                </a:lnTo>
                <a:lnTo>
                  <a:pt x="49150" y="1485392"/>
                </a:lnTo>
                <a:lnTo>
                  <a:pt x="75010" y="1523679"/>
                </a:lnTo>
                <a:lnTo>
                  <a:pt x="105441" y="1558253"/>
                </a:lnTo>
                <a:lnTo>
                  <a:pt x="140015" y="1588685"/>
                </a:lnTo>
                <a:lnTo>
                  <a:pt x="178302" y="1614546"/>
                </a:lnTo>
                <a:lnTo>
                  <a:pt x="219873" y="1635407"/>
                </a:lnTo>
                <a:lnTo>
                  <a:pt x="264301" y="1650839"/>
                </a:lnTo>
                <a:lnTo>
                  <a:pt x="311155" y="1660413"/>
                </a:lnTo>
                <a:lnTo>
                  <a:pt x="360006" y="1663700"/>
                </a:lnTo>
                <a:lnTo>
                  <a:pt x="3805593" y="1663700"/>
                </a:lnTo>
                <a:lnTo>
                  <a:pt x="3854444" y="1660413"/>
                </a:lnTo>
                <a:lnTo>
                  <a:pt x="3901298" y="1650839"/>
                </a:lnTo>
                <a:lnTo>
                  <a:pt x="3945726" y="1635407"/>
                </a:lnTo>
                <a:lnTo>
                  <a:pt x="3987297" y="1614546"/>
                </a:lnTo>
                <a:lnTo>
                  <a:pt x="4025584" y="1588685"/>
                </a:lnTo>
                <a:lnTo>
                  <a:pt x="4060158" y="1558253"/>
                </a:lnTo>
                <a:lnTo>
                  <a:pt x="4090589" y="1523679"/>
                </a:lnTo>
                <a:lnTo>
                  <a:pt x="4116449" y="1485392"/>
                </a:lnTo>
                <a:lnTo>
                  <a:pt x="4137309" y="1443820"/>
                </a:lnTo>
                <a:lnTo>
                  <a:pt x="4152740" y="1399394"/>
                </a:lnTo>
                <a:lnTo>
                  <a:pt x="4162313" y="1352542"/>
                </a:lnTo>
                <a:lnTo>
                  <a:pt x="4165600" y="1303693"/>
                </a:lnTo>
                <a:lnTo>
                  <a:pt x="4165600" y="359994"/>
                </a:lnTo>
                <a:lnTo>
                  <a:pt x="4162313" y="311145"/>
                </a:lnTo>
                <a:lnTo>
                  <a:pt x="4152740" y="264293"/>
                </a:lnTo>
                <a:lnTo>
                  <a:pt x="4137309" y="219868"/>
                </a:lnTo>
                <a:lnTo>
                  <a:pt x="4116449" y="178298"/>
                </a:lnTo>
                <a:lnTo>
                  <a:pt x="4090589" y="140012"/>
                </a:lnTo>
                <a:lnTo>
                  <a:pt x="4060158" y="105440"/>
                </a:lnTo>
                <a:lnTo>
                  <a:pt x="4025584" y="75009"/>
                </a:lnTo>
                <a:lnTo>
                  <a:pt x="3987297" y="49149"/>
                </a:lnTo>
                <a:lnTo>
                  <a:pt x="3945726" y="28290"/>
                </a:lnTo>
                <a:lnTo>
                  <a:pt x="3901298" y="12859"/>
                </a:lnTo>
                <a:lnTo>
                  <a:pt x="3854444" y="3286"/>
                </a:lnTo>
                <a:lnTo>
                  <a:pt x="3805593" y="0"/>
                </a:lnTo>
                <a:close/>
              </a:path>
            </a:pathLst>
          </a:custGeom>
          <a:solidFill>
            <a:srgbClr val="FDDFD1"/>
          </a:solid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3" name="bk object 21"/>
          <p:cNvSpPr/>
          <p:nvPr/>
        </p:nvSpPr>
        <p:spPr>
          <a:xfrm>
            <a:off x="2979635" y="7511351"/>
            <a:ext cx="4501117" cy="204490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4" name="bk object 22"/>
          <p:cNvSpPr/>
          <p:nvPr/>
        </p:nvSpPr>
        <p:spPr>
          <a:xfrm>
            <a:off x="3083806" y="7603013"/>
            <a:ext cx="4167302" cy="1663458"/>
          </a:xfrm>
          <a:custGeom>
            <a:avLst/>
            <a:gdLst/>
            <a:ahLst/>
            <a:cxnLst/>
            <a:rect l="l" t="t" r="r" b="b"/>
            <a:pathLst>
              <a:path w="4165600" h="1663700">
                <a:moveTo>
                  <a:pt x="3805593" y="0"/>
                </a:moveTo>
                <a:lnTo>
                  <a:pt x="360006" y="0"/>
                </a:lnTo>
                <a:lnTo>
                  <a:pt x="311155" y="3286"/>
                </a:lnTo>
                <a:lnTo>
                  <a:pt x="264301" y="12859"/>
                </a:lnTo>
                <a:lnTo>
                  <a:pt x="219873" y="28290"/>
                </a:lnTo>
                <a:lnTo>
                  <a:pt x="178302" y="49149"/>
                </a:lnTo>
                <a:lnTo>
                  <a:pt x="140015" y="75009"/>
                </a:lnTo>
                <a:lnTo>
                  <a:pt x="105441" y="105440"/>
                </a:lnTo>
                <a:lnTo>
                  <a:pt x="75010" y="140012"/>
                </a:lnTo>
                <a:lnTo>
                  <a:pt x="49150" y="178298"/>
                </a:lnTo>
                <a:lnTo>
                  <a:pt x="28290" y="219868"/>
                </a:lnTo>
                <a:lnTo>
                  <a:pt x="12859" y="264293"/>
                </a:lnTo>
                <a:lnTo>
                  <a:pt x="3286" y="311145"/>
                </a:lnTo>
                <a:lnTo>
                  <a:pt x="0" y="359994"/>
                </a:lnTo>
                <a:lnTo>
                  <a:pt x="0" y="1303693"/>
                </a:lnTo>
                <a:lnTo>
                  <a:pt x="3286" y="1352542"/>
                </a:lnTo>
                <a:lnTo>
                  <a:pt x="12859" y="1399394"/>
                </a:lnTo>
                <a:lnTo>
                  <a:pt x="28290" y="1443820"/>
                </a:lnTo>
                <a:lnTo>
                  <a:pt x="49150" y="1485392"/>
                </a:lnTo>
                <a:lnTo>
                  <a:pt x="75010" y="1523679"/>
                </a:lnTo>
                <a:lnTo>
                  <a:pt x="105441" y="1558253"/>
                </a:lnTo>
                <a:lnTo>
                  <a:pt x="140015" y="1588685"/>
                </a:lnTo>
                <a:lnTo>
                  <a:pt x="178302" y="1614546"/>
                </a:lnTo>
                <a:lnTo>
                  <a:pt x="219873" y="1635407"/>
                </a:lnTo>
                <a:lnTo>
                  <a:pt x="264301" y="1650839"/>
                </a:lnTo>
                <a:lnTo>
                  <a:pt x="311155" y="1660413"/>
                </a:lnTo>
                <a:lnTo>
                  <a:pt x="360006" y="1663700"/>
                </a:lnTo>
                <a:lnTo>
                  <a:pt x="3805593" y="1663700"/>
                </a:lnTo>
                <a:lnTo>
                  <a:pt x="3854444" y="1660413"/>
                </a:lnTo>
                <a:lnTo>
                  <a:pt x="3901298" y="1650839"/>
                </a:lnTo>
                <a:lnTo>
                  <a:pt x="3945726" y="1635407"/>
                </a:lnTo>
                <a:lnTo>
                  <a:pt x="3987297" y="1614546"/>
                </a:lnTo>
                <a:lnTo>
                  <a:pt x="4025584" y="1588685"/>
                </a:lnTo>
                <a:lnTo>
                  <a:pt x="4060158" y="1558253"/>
                </a:lnTo>
                <a:lnTo>
                  <a:pt x="4090589" y="1523679"/>
                </a:lnTo>
                <a:lnTo>
                  <a:pt x="4116449" y="1485392"/>
                </a:lnTo>
                <a:lnTo>
                  <a:pt x="4137309" y="1443820"/>
                </a:lnTo>
                <a:lnTo>
                  <a:pt x="4152740" y="1399394"/>
                </a:lnTo>
                <a:lnTo>
                  <a:pt x="4162313" y="1352542"/>
                </a:lnTo>
                <a:lnTo>
                  <a:pt x="4165600" y="1303693"/>
                </a:lnTo>
                <a:lnTo>
                  <a:pt x="4165600" y="359994"/>
                </a:lnTo>
                <a:lnTo>
                  <a:pt x="4162313" y="311145"/>
                </a:lnTo>
                <a:lnTo>
                  <a:pt x="4152740" y="264293"/>
                </a:lnTo>
                <a:lnTo>
                  <a:pt x="4137309" y="219868"/>
                </a:lnTo>
                <a:lnTo>
                  <a:pt x="4116449" y="178298"/>
                </a:lnTo>
                <a:lnTo>
                  <a:pt x="4090589" y="140012"/>
                </a:lnTo>
                <a:lnTo>
                  <a:pt x="4060158" y="105440"/>
                </a:lnTo>
                <a:lnTo>
                  <a:pt x="4025584" y="75009"/>
                </a:lnTo>
                <a:lnTo>
                  <a:pt x="3987297" y="49149"/>
                </a:lnTo>
                <a:lnTo>
                  <a:pt x="3945726" y="28290"/>
                </a:lnTo>
                <a:lnTo>
                  <a:pt x="3901298" y="12859"/>
                </a:lnTo>
                <a:lnTo>
                  <a:pt x="3854444" y="3286"/>
                </a:lnTo>
                <a:lnTo>
                  <a:pt x="3805593" y="0"/>
                </a:lnTo>
                <a:close/>
              </a:path>
            </a:pathLst>
          </a:custGeom>
          <a:solidFill>
            <a:srgbClr val="FDDFD1"/>
          </a:solid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3" name="写真2"/>
          <p:cNvSpPr txBox="1"/>
          <p:nvPr/>
        </p:nvSpPr>
        <p:spPr>
          <a:xfrm>
            <a:off x="5524192" y="7718342"/>
            <a:ext cx="1431082" cy="1432800"/>
          </a:xfrm>
          <a:prstGeom prst="rect">
            <a:avLst/>
          </a:prstGeom>
          <a:solidFill>
            <a:srgbClr val="BCBEC0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algn="ctr" defTabSz="914309"/>
            <a:r>
              <a:rPr sz="1200" dirty="0" smtClean="0">
                <a:solidFill>
                  <a:srgbClr val="231F20"/>
                </a:solidFill>
                <a:latin typeface="メイリオ"/>
                <a:cs typeface="メイリオ"/>
              </a:rPr>
              <a:t>写真が入ります</a:t>
            </a:r>
            <a:endParaRPr sz="12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15" name="写真1"/>
          <p:cNvSpPr/>
          <p:nvPr/>
        </p:nvSpPr>
        <p:spPr>
          <a:xfrm>
            <a:off x="3216559" y="5825378"/>
            <a:ext cx="1431875" cy="1431082"/>
          </a:xfrm>
          <a:custGeom>
            <a:avLst/>
            <a:gdLst/>
            <a:ahLst/>
            <a:cxnLst/>
            <a:rect l="l" t="t" r="r" b="b"/>
            <a:pathLst>
              <a:path w="1431289" h="1431290">
                <a:moveTo>
                  <a:pt x="1430934" y="1430934"/>
                </a:moveTo>
                <a:lnTo>
                  <a:pt x="0" y="1430934"/>
                </a:lnTo>
                <a:lnTo>
                  <a:pt x="0" y="0"/>
                </a:lnTo>
                <a:lnTo>
                  <a:pt x="1430934" y="0"/>
                </a:lnTo>
                <a:lnTo>
                  <a:pt x="1430934" y="1430934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 anchor="ctr"/>
          <a:lstStyle/>
          <a:p>
            <a:pPr algn="ctr" defTabSz="914309"/>
            <a:r>
              <a:rPr lang="ja-JP" altLang="en-US" sz="120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写真が入ります</a:t>
            </a:r>
            <a:endParaRPr lang="ja-JP" altLang="en-US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19" name="bk object 27"/>
          <p:cNvSpPr/>
          <p:nvPr/>
        </p:nvSpPr>
        <p:spPr>
          <a:xfrm>
            <a:off x="2300911" y="1710612"/>
            <a:ext cx="3201959" cy="12331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grpSp>
        <p:nvGrpSpPr>
          <p:cNvPr id="37" name="グループ化 36"/>
          <p:cNvGrpSpPr/>
          <p:nvPr/>
        </p:nvGrpSpPr>
        <p:grpSpPr>
          <a:xfrm>
            <a:off x="302828" y="5663887"/>
            <a:ext cx="1229379" cy="1916846"/>
            <a:chOff x="302828" y="5663887"/>
            <a:chExt cx="1229379" cy="1916846"/>
          </a:xfrm>
        </p:grpSpPr>
        <p:sp>
          <p:nvSpPr>
            <p:cNvPr id="20" name="bk object 28"/>
            <p:cNvSpPr/>
            <p:nvPr/>
          </p:nvSpPr>
          <p:spPr>
            <a:xfrm>
              <a:off x="335670" y="5718678"/>
              <a:ext cx="975757" cy="186205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  <p:sp>
          <p:nvSpPr>
            <p:cNvPr id="21" name="bk object 29"/>
            <p:cNvSpPr/>
            <p:nvPr/>
          </p:nvSpPr>
          <p:spPr>
            <a:xfrm>
              <a:off x="302828" y="5663887"/>
              <a:ext cx="1229379" cy="190338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172093" y="3208729"/>
            <a:ext cx="1352454" cy="1635102"/>
            <a:chOff x="0" y="3220810"/>
            <a:chExt cx="1352454" cy="1635102"/>
          </a:xfrm>
        </p:grpSpPr>
        <p:sp>
          <p:nvSpPr>
            <p:cNvPr id="22" name="bk object 30"/>
            <p:cNvSpPr/>
            <p:nvPr/>
          </p:nvSpPr>
          <p:spPr>
            <a:xfrm>
              <a:off x="36750" y="3312787"/>
              <a:ext cx="1149564" cy="150244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  <p:sp>
          <p:nvSpPr>
            <p:cNvPr id="23" name="bk object 31"/>
            <p:cNvSpPr/>
            <p:nvPr/>
          </p:nvSpPr>
          <p:spPr>
            <a:xfrm>
              <a:off x="0" y="3220810"/>
              <a:ext cx="1352454" cy="163510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5658576" y="5736584"/>
            <a:ext cx="1494618" cy="1872505"/>
            <a:chOff x="5658576" y="5736584"/>
            <a:chExt cx="1494618" cy="1872505"/>
          </a:xfrm>
        </p:grpSpPr>
        <p:sp>
          <p:nvSpPr>
            <p:cNvPr id="24" name="bk object 32"/>
            <p:cNvSpPr/>
            <p:nvPr/>
          </p:nvSpPr>
          <p:spPr>
            <a:xfrm>
              <a:off x="5853692" y="5824732"/>
              <a:ext cx="1289826" cy="169443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  <p:sp>
          <p:nvSpPr>
            <p:cNvPr id="25" name="bk object 33"/>
            <p:cNvSpPr/>
            <p:nvPr/>
          </p:nvSpPr>
          <p:spPr>
            <a:xfrm>
              <a:off x="5658576" y="5736584"/>
              <a:ext cx="1494618" cy="187250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</p:grpSp>
      <p:sp>
        <p:nvSpPr>
          <p:cNvPr id="26" name="bk object 34"/>
          <p:cNvSpPr/>
          <p:nvPr/>
        </p:nvSpPr>
        <p:spPr>
          <a:xfrm>
            <a:off x="2682939" y="7685782"/>
            <a:ext cx="808046" cy="160910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7" name="bk object 35"/>
          <p:cNvSpPr/>
          <p:nvPr/>
        </p:nvSpPr>
        <p:spPr>
          <a:xfrm>
            <a:off x="2648382" y="7665815"/>
            <a:ext cx="1022284" cy="163203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grpSp>
        <p:nvGrpSpPr>
          <p:cNvPr id="36" name="グループ化 35"/>
          <p:cNvGrpSpPr/>
          <p:nvPr/>
        </p:nvGrpSpPr>
        <p:grpSpPr>
          <a:xfrm>
            <a:off x="632235" y="8095043"/>
            <a:ext cx="1003251" cy="982650"/>
            <a:chOff x="632235" y="8095043"/>
            <a:chExt cx="1003251" cy="982650"/>
          </a:xfrm>
        </p:grpSpPr>
        <p:sp>
          <p:nvSpPr>
            <p:cNvPr id="28" name="bk object 36"/>
            <p:cNvSpPr/>
            <p:nvPr/>
          </p:nvSpPr>
          <p:spPr>
            <a:xfrm>
              <a:off x="741715" y="8209636"/>
              <a:ext cx="859886" cy="80455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  <p:sp>
          <p:nvSpPr>
            <p:cNvPr id="29" name="bk object 37"/>
            <p:cNvSpPr/>
            <p:nvPr/>
          </p:nvSpPr>
          <p:spPr>
            <a:xfrm>
              <a:off x="632235" y="8095043"/>
              <a:ext cx="1003251" cy="98265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6565558" y="120596"/>
            <a:ext cx="1003251" cy="982650"/>
            <a:chOff x="6565558" y="120596"/>
            <a:chExt cx="1003251" cy="982650"/>
          </a:xfrm>
        </p:grpSpPr>
        <p:sp>
          <p:nvSpPr>
            <p:cNvPr id="30" name="bk object 38"/>
            <p:cNvSpPr/>
            <p:nvPr/>
          </p:nvSpPr>
          <p:spPr>
            <a:xfrm>
              <a:off x="6675039" y="235195"/>
              <a:ext cx="859885" cy="80454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  <p:sp>
          <p:nvSpPr>
            <p:cNvPr id="31" name="bk object 39"/>
            <p:cNvSpPr/>
            <p:nvPr/>
          </p:nvSpPr>
          <p:spPr>
            <a:xfrm>
              <a:off x="6565558" y="120596"/>
              <a:ext cx="1003251" cy="98265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2006"/>
            </a:p>
          </p:txBody>
        </p:sp>
      </p:grpSp>
      <p:sp>
        <p:nvSpPr>
          <p:cNvPr id="4" name="object 4"/>
          <p:cNvSpPr txBox="1"/>
          <p:nvPr/>
        </p:nvSpPr>
        <p:spPr>
          <a:xfrm>
            <a:off x="4100033" y="9902820"/>
            <a:ext cx="3268503" cy="278916"/>
          </a:xfrm>
          <a:prstGeom prst="rect">
            <a:avLst/>
          </a:prstGeom>
        </p:spPr>
        <p:txBody>
          <a:bodyPr vert="horz" wrap="square" lIns="0" tIns="39999" rIns="0" bIns="0" rtlCol="0">
            <a:spAutoFit/>
          </a:bodyPr>
          <a:lstStyle/>
          <a:p>
            <a:pPr marL="12699" defTabSz="914309">
              <a:spcBef>
                <a:spcPts val="315"/>
              </a:spcBef>
            </a:pP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URL︓http://www.askult.com</a:t>
            </a:r>
            <a:r>
              <a:rPr sz="15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/</a:t>
            </a:r>
            <a:endParaRPr sz="23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9600" y="9684831"/>
            <a:ext cx="2615819" cy="28443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1700" b="1" i="1" dirty="0">
                <a:solidFill>
                  <a:srgbClr val="FFFFFF"/>
                </a:solidFill>
                <a:latin typeface="メイリオ"/>
                <a:cs typeface="メイリオ"/>
              </a:rPr>
              <a:t>お問い合わせはこちらまで</a:t>
            </a:r>
            <a:endParaRPr sz="17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23971" y="2972071"/>
            <a:ext cx="3930465" cy="1540651"/>
          </a:xfrm>
          <a:prstGeom prst="rect">
            <a:avLst/>
          </a:prstGeom>
        </p:spPr>
        <p:txBody>
          <a:bodyPr vert="horz" wrap="square" lIns="0" tIns="186028" rIns="0" bIns="0" rtlCol="0">
            <a:spAutoFit/>
          </a:bodyPr>
          <a:lstStyle/>
          <a:p>
            <a:pPr marL="931451" defTabSz="914309">
              <a:spcBef>
                <a:spcPts val="1465"/>
              </a:spcBef>
            </a:pPr>
            <a:r>
              <a:rPr sz="2200" b="1" dirty="0">
                <a:solidFill>
                  <a:srgbClr val="594A42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algun Gothic"/>
              </a:rPr>
              <a:t>4/29～5/13</a:t>
            </a:r>
            <a:endParaRPr sz="2200" dirty="0">
              <a:solidFill>
                <a:prstClr val="black"/>
              </a:solidFill>
              <a:latin typeface="HG明朝E" panose="02020909000000000000" pitchFamily="17" charset="-128"/>
              <a:ea typeface="HG明朝E" panose="02020909000000000000" pitchFamily="17" charset="-128"/>
              <a:cs typeface="Malgun Gothic"/>
            </a:endParaRPr>
          </a:p>
          <a:p>
            <a:pPr marL="12699" marR="5079" indent="68573" defTabSz="914309">
              <a:lnSpc>
                <a:spcPct val="145900"/>
              </a:lnSpc>
              <a:spcBef>
                <a:spcPts val="155"/>
              </a:spcBef>
            </a:pPr>
            <a:r>
              <a:rPr sz="2200" b="1" dirty="0">
                <a:solidFill>
                  <a:srgbClr val="85614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母の日には「ありがとう」</a:t>
            </a:r>
            <a:r>
              <a:rPr sz="3300" b="1" baseline="1262" dirty="0">
                <a:solidFill>
                  <a:srgbClr val="85614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を </a:t>
            </a:r>
            <a:r>
              <a:rPr sz="2200" b="1" dirty="0">
                <a:solidFill>
                  <a:srgbClr val="856140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JhengHei"/>
              </a:rPr>
              <a:t>ギフト込めて贈りましょう。</a:t>
            </a:r>
            <a:endParaRPr sz="2200" dirty="0">
              <a:solidFill>
                <a:prstClr val="black"/>
              </a:solidFill>
              <a:latin typeface="HG明朝E" panose="02020909000000000000" pitchFamily="17" charset="-128"/>
              <a:ea typeface="HG明朝E" panose="02020909000000000000" pitchFamily="17" charset="-128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6874" y="9927055"/>
            <a:ext cx="3254536" cy="52824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3300" b="1" dirty="0">
                <a:solidFill>
                  <a:srgbClr val="FFFFFF"/>
                </a:solidFill>
                <a:latin typeface="メイリオ"/>
                <a:cs typeface="メイリオ"/>
              </a:rPr>
              <a:t>03-1234-1111</a:t>
            </a:r>
            <a:endParaRPr sz="33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5670" y="10370418"/>
            <a:ext cx="2851370" cy="252596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sz="1550" b="1" spc="5" dirty="0">
                <a:solidFill>
                  <a:srgbClr val="FFFFFF"/>
                </a:solidFill>
                <a:latin typeface="メイリオ"/>
                <a:cs typeface="メイリオ"/>
              </a:rPr>
              <a:t>【受付時間】</a:t>
            </a: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9︓00</a:t>
            </a:r>
            <a:r>
              <a:rPr sz="1550" b="1" spc="-14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550" b="1" spc="5" dirty="0">
                <a:solidFill>
                  <a:srgbClr val="FFFFFF"/>
                </a:solidFill>
                <a:latin typeface="メイリオ"/>
                <a:cs typeface="メイリオ"/>
              </a:rPr>
              <a:t>～</a:t>
            </a:r>
            <a:r>
              <a:rPr sz="1550" b="1" spc="-14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18︓00</a:t>
            </a:r>
            <a:endParaRPr sz="15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75563" y="7678466"/>
            <a:ext cx="1999323" cy="55143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77462" defTabSz="914309">
              <a:lnSpc>
                <a:spcPts val="2145"/>
              </a:lnSpc>
              <a:spcBef>
                <a:spcPts val="100"/>
              </a:spcBef>
            </a:pPr>
            <a:r>
              <a:rPr sz="1800" b="1" dirty="0">
                <a:solidFill>
                  <a:srgbClr val="726658"/>
                </a:solidFill>
                <a:latin typeface="メイリオ"/>
                <a:cs typeface="メイリオ"/>
              </a:rPr>
              <a:t>スイーツ</a:t>
            </a:r>
            <a:endParaRPr sz="180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534617" defTabSz="914309">
              <a:lnSpc>
                <a:spcPts val="2145"/>
              </a:lnSpc>
            </a:pPr>
            <a:r>
              <a:rPr sz="1800" b="1" dirty="0" smtClean="0">
                <a:solidFill>
                  <a:srgbClr val="726658"/>
                </a:solidFill>
                <a:latin typeface="メイリオ"/>
                <a:cs typeface="メイリオ"/>
              </a:rPr>
              <a:t>ギフトセット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3301" y="5771739"/>
            <a:ext cx="2112338" cy="55143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lnSpc>
                <a:spcPts val="2145"/>
              </a:lnSpc>
              <a:spcBef>
                <a:spcPts val="100"/>
              </a:spcBef>
            </a:pPr>
            <a:r>
              <a:rPr sz="1800" b="1" dirty="0">
                <a:solidFill>
                  <a:srgbClr val="726658"/>
                </a:solidFill>
                <a:latin typeface="メイリオ"/>
                <a:cs typeface="メイリオ"/>
              </a:rPr>
              <a:t>フラワー</a:t>
            </a:r>
            <a:endParaRPr sz="180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469853" defTabSz="914309">
              <a:lnSpc>
                <a:spcPts val="2145"/>
              </a:lnSpc>
            </a:pPr>
            <a:r>
              <a:rPr sz="1800" b="1" dirty="0" smtClean="0">
                <a:solidFill>
                  <a:srgbClr val="726658"/>
                </a:solidFill>
                <a:latin typeface="メイリオ"/>
                <a:cs typeface="メイリオ"/>
              </a:rPr>
              <a:t>ギフトセット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42" name="object 10"/>
          <p:cNvSpPr txBox="1"/>
          <p:nvPr/>
        </p:nvSpPr>
        <p:spPr>
          <a:xfrm>
            <a:off x="1093301" y="6960543"/>
            <a:ext cx="2112338" cy="297515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816528" defTabSz="914309">
              <a:spcBef>
                <a:spcPts val="750"/>
              </a:spcBef>
            </a:pPr>
            <a:r>
              <a:rPr sz="1850" b="1" spc="15" dirty="0" smtClean="0">
                <a:solidFill>
                  <a:srgbClr val="754C28"/>
                </a:solidFill>
                <a:latin typeface="メイリオ"/>
                <a:cs typeface="メイリオ"/>
              </a:rPr>
              <a:t>￥</a:t>
            </a:r>
            <a:r>
              <a:rPr sz="1850" b="1" spc="15" dirty="0">
                <a:solidFill>
                  <a:srgbClr val="754C28"/>
                </a:solidFill>
                <a:latin typeface="メイリオ"/>
                <a:cs typeface="メイリオ"/>
              </a:rPr>
              <a:t>３,800～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43" name="object 10"/>
          <p:cNvSpPr txBox="1"/>
          <p:nvPr/>
        </p:nvSpPr>
        <p:spPr>
          <a:xfrm>
            <a:off x="1093301" y="6418923"/>
            <a:ext cx="2112338" cy="45140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48890" defTabSz="914309">
              <a:spcBef>
                <a:spcPts val="840"/>
              </a:spcBef>
            </a:pPr>
            <a:r>
              <a:rPr sz="1300" b="1" dirty="0" smtClean="0">
                <a:solidFill>
                  <a:srgbClr val="726658"/>
                </a:solidFill>
                <a:latin typeface="メイリオ"/>
                <a:cs typeface="メイリオ"/>
              </a:rPr>
              <a:t>ミニブーケと</a:t>
            </a:r>
            <a:endParaRPr sz="130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48890" defTabSz="914309">
              <a:spcBef>
                <a:spcPts val="280"/>
              </a:spcBef>
            </a:pPr>
            <a:r>
              <a:rPr sz="1300" b="1" dirty="0" smtClean="0">
                <a:solidFill>
                  <a:srgbClr val="726658"/>
                </a:solidFill>
                <a:latin typeface="メイリオ"/>
                <a:cs typeface="メイリオ"/>
              </a:rPr>
              <a:t>お好きなギフトのセット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44" name="object 9"/>
          <p:cNvSpPr txBox="1"/>
          <p:nvPr/>
        </p:nvSpPr>
        <p:spPr>
          <a:xfrm>
            <a:off x="3375563" y="8821063"/>
            <a:ext cx="1999323" cy="297515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780337" defTabSz="914309">
              <a:spcBef>
                <a:spcPts val="750"/>
              </a:spcBef>
            </a:pPr>
            <a:r>
              <a:rPr sz="1850" b="1" spc="15" dirty="0" smtClean="0">
                <a:solidFill>
                  <a:srgbClr val="754C28"/>
                </a:solidFill>
                <a:latin typeface="メイリオ"/>
                <a:cs typeface="メイリオ"/>
              </a:rPr>
              <a:t>￥</a:t>
            </a:r>
            <a:r>
              <a:rPr sz="1850" b="1" spc="15" dirty="0">
                <a:solidFill>
                  <a:srgbClr val="754C28"/>
                </a:solidFill>
                <a:latin typeface="メイリオ"/>
                <a:cs typeface="メイリオ"/>
              </a:rPr>
              <a:t>5,000～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45" name="object 9"/>
          <p:cNvSpPr txBox="1"/>
          <p:nvPr/>
        </p:nvSpPr>
        <p:spPr>
          <a:xfrm>
            <a:off x="3375563" y="8287349"/>
            <a:ext cx="1999323" cy="45140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640"/>
              </a:spcBef>
            </a:pPr>
            <a:r>
              <a:rPr sz="1300" b="1" dirty="0" smtClean="0">
                <a:solidFill>
                  <a:srgbClr val="726658"/>
                </a:solidFill>
                <a:latin typeface="メイリオ"/>
                <a:cs typeface="メイリオ"/>
              </a:rPr>
              <a:t>スイーツと</a:t>
            </a:r>
            <a:endParaRPr sz="130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12699" defTabSz="914309">
              <a:spcBef>
                <a:spcPts val="280"/>
              </a:spcBef>
            </a:pPr>
            <a:r>
              <a:rPr sz="1300" b="1" dirty="0" smtClean="0">
                <a:solidFill>
                  <a:srgbClr val="726658"/>
                </a:solidFill>
                <a:latin typeface="メイリオ"/>
                <a:cs typeface="メイリオ"/>
              </a:rPr>
              <a:t>お好きなギフトのセット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46" name="object 4"/>
          <p:cNvSpPr txBox="1"/>
          <p:nvPr/>
        </p:nvSpPr>
        <p:spPr>
          <a:xfrm>
            <a:off x="4100033" y="10168316"/>
            <a:ext cx="3268503" cy="394333"/>
          </a:xfrm>
          <a:prstGeom prst="rect">
            <a:avLst/>
          </a:prstGeom>
        </p:spPr>
        <p:txBody>
          <a:bodyPr vert="horz" wrap="square" lIns="0" tIns="39999" rIns="0" bIns="0" rtlCol="0">
            <a:spAutoFit/>
          </a:bodyPr>
          <a:lstStyle/>
          <a:p>
            <a:pPr marL="12699" defTabSz="914309">
              <a:spcBef>
                <a:spcPts val="320"/>
              </a:spcBef>
            </a:pPr>
            <a:r>
              <a:rPr sz="2300" b="1" spc="15" dirty="0" smtClean="0">
                <a:solidFill>
                  <a:srgbClr val="FFFFFF"/>
                </a:solidFill>
                <a:latin typeface="メイリオ"/>
                <a:cs typeface="メイリオ"/>
              </a:rPr>
              <a:t>アスクルギフトショップ</a:t>
            </a:r>
            <a:endParaRPr sz="23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72521218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149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HG丸ｺﾞｼｯｸM-PRO</vt:lpstr>
      <vt:lpstr>HG明朝E</vt:lpstr>
      <vt:lpstr>Malgun Gothic</vt:lpstr>
      <vt:lpstr>Microsoft JhengHei</vt:lpstr>
      <vt:lpstr>ＭＳ Ｐゴシック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2018-01-31T05:20:00Z</dcterms:modified>
</cp:coreProperties>
</file>