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76" r:id="rId1"/>
    <p:sldMasterId id="2147483689" r:id="rId2"/>
  </p:sldMasterIdLst>
  <p:notesMasterIdLst>
    <p:notesMasterId r:id="rId5"/>
  </p:notesMasterIdLst>
  <p:handoutMasterIdLst>
    <p:handoutMasterId r:id="rId6"/>
  </p:handoutMasterIdLst>
  <p:sldIdLst>
    <p:sldId id="260" r:id="rId3"/>
    <p:sldId id="268" r:id="rId4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6EAAA"/>
    <a:srgbClr val="BB2328"/>
    <a:srgbClr val="4AC1F1"/>
    <a:srgbClr val="FFF9B0"/>
    <a:srgbClr val="FF0000"/>
    <a:srgbClr val="E65727"/>
    <a:srgbClr val="923186"/>
    <a:srgbClr val="489D2F"/>
    <a:srgbClr val="DC2A6B"/>
    <a:srgbClr val="B0D2D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507" autoAdjust="0"/>
  </p:normalViewPr>
  <p:slideViewPr>
    <p:cSldViewPr snapToGrid="0">
      <p:cViewPr varScale="1">
        <p:scale>
          <a:sx n="82" d="100"/>
          <a:sy n="82" d="100"/>
        </p:scale>
        <p:origin x="272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2018/3/20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2018/3/20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図プレースホルダー 7"/>
          <p:cNvSpPr>
            <a:spLocks noGrp="1"/>
          </p:cNvSpPr>
          <p:nvPr>
            <p:ph type="pic" sz="quarter" idx="11" hasCustomPrompt="1"/>
          </p:nvPr>
        </p:nvSpPr>
        <p:spPr>
          <a:xfrm>
            <a:off x="365570" y="1"/>
            <a:ext cx="7119493" cy="3444288"/>
          </a:xfrm>
          <a:prstGeom prst="rect">
            <a:avLst/>
          </a:prstGeom>
        </p:spPr>
        <p:txBody>
          <a:bodyPr vert="horz" anchor="ctr"/>
          <a:lstStyle>
            <a:lvl1pPr algn="ctr">
              <a:defRPr sz="2000"/>
            </a:lvl1pPr>
          </a:lstStyle>
          <a:p>
            <a:r>
              <a:rPr kumimoji="1" lang="ja-JP" altLang="en-US" dirty="0" smtClean="0"/>
              <a:t>写真を入れて最背面へ配置してください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4AC1F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8" r:id="rId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2018/3/20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06812" y="2535009"/>
            <a:ext cx="3361951" cy="7266447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1738312" y="469076"/>
            <a:ext cx="429895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6000" b="1" dirty="0">
                <a:solidFill>
                  <a:srgbClr val="BB2328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OPEN</a:t>
            </a:r>
          </a:p>
          <a:p>
            <a:pPr algn="ctr"/>
            <a:r>
              <a:rPr lang="ja-JP" altLang="en-US" sz="6000" b="1" dirty="0">
                <a:solidFill>
                  <a:srgbClr val="BB2328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2018.5.15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2403474" y="6068216"/>
            <a:ext cx="2968626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6600" b="1" dirty="0" smtClean="0">
                <a:solidFill>
                  <a:srgbClr val="F6EAAA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ASKUL</a:t>
            </a:r>
            <a:endParaRPr lang="ja-JP" altLang="en-US" sz="6600" b="1" dirty="0">
              <a:solidFill>
                <a:srgbClr val="F6EAAA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831180" y="10056985"/>
            <a:ext cx="411321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電話　03-1234-1111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営業時間　10：00～20：00</a:t>
            </a:r>
          </a:p>
          <a:p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URL　http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://www.askult.com/</a:t>
            </a:r>
          </a:p>
        </p:txBody>
      </p:sp>
    </p:spTree>
    <p:extLst>
      <p:ext uri="{BB962C8B-B14F-4D97-AF65-F5344CB8AC3E}">
        <p14:creationId xmlns:p14="http://schemas.microsoft.com/office/powerpoint/2010/main" val="369031601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wrap="none" lIns="0" tIns="0" rIns="0" bIns="0" anchor="ctr" anchorCtr="0">
        <a:spAutoFit/>
      </a:bodyPr>
      <a:lstStyle>
        <a:defPPr fontAlgn="ctr">
          <a:defRPr dirty="0">
            <a:latin typeface="メイリオ" panose="020B0604030504040204" pitchFamily="50" charset="-128"/>
            <a:ea typeface="メイリオ" panose="020B0604030504040204" pitchFamily="50" charset="-128"/>
            <a:cs typeface="メイリオ" panose="020B0604030504040204" pitchFamily="50" charset="-128"/>
          </a:defRPr>
        </a:defPPr>
      </a:lstStyle>
    </a:spDef>
    <a:txDef>
      <a:spPr>
        <a:noFill/>
      </a:spPr>
      <a:bodyPr wrap="square" lIns="0" tIns="0" rIns="0" bIns="0" rtlCol="0" anchor="ctr" anchorCtr="0">
        <a:spAutoFit/>
      </a:bodyPr>
      <a:lstStyle>
        <a:defPPr fontAlgn="ctr">
          <a:defRPr sz="1800" dirty="0" smtClean="0">
            <a:latin typeface="メイリオ" panose="020B0604030504040204" pitchFamily="50" charset="-128"/>
            <a:ea typeface="メイリオ" panose="020B0604030504040204" pitchFamily="50" charset="-128"/>
            <a:cs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112</Words>
  <Application>Microsoft Office PowerPoint</Application>
  <PresentationFormat>ユーザー設定</PresentationFormat>
  <Paragraphs>22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HGP創英角ｺﾞｼｯｸUB</vt:lpstr>
      <vt:lpstr>HG丸ｺﾞｼｯｸM-PRO</vt:lpstr>
      <vt:lpstr>ＭＳ Ｐゴシック</vt:lpstr>
      <vt:lpstr>News Gothic MT</vt:lpstr>
      <vt:lpstr>メイリオ</vt:lpstr>
      <vt:lpstr>Arial</vt:lpstr>
      <vt:lpstr>Calibri</vt:lpstr>
      <vt:lpstr>Calibri Light</vt:lpstr>
      <vt:lpstr>1_ガイド入りテンプレートサンプル20130531三木さん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2017-01-20T02:56:24Z</dcterms:created>
  <dcterms:modified xsi:type="dcterms:W3CDTF">2018-03-20T09:24:59Z</dcterms:modified>
</cp:coreProperties>
</file>

<file path=docProps/thumbnail.jpeg>
</file>