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</p:sldMasterIdLst>
  <p:notesMasterIdLst>
    <p:notesMasterId r:id="rId5"/>
  </p:notesMasterIdLst>
  <p:handoutMasterIdLst>
    <p:handoutMasterId r:id="rId6"/>
  </p:handoutMasterIdLst>
  <p:sldIdLst>
    <p:sldId id="260" r:id="rId3"/>
    <p:sldId id="268" r:id="rId4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AAA"/>
    <a:srgbClr val="BB2328"/>
    <a:srgbClr val="4AC1F1"/>
    <a:srgbClr val="FFF9B0"/>
    <a:srgbClr val="FF0000"/>
    <a:srgbClr val="E65727"/>
    <a:srgbClr val="923186"/>
    <a:srgbClr val="489D2F"/>
    <a:srgbClr val="DC2A6B"/>
    <a:srgbClr val="B0D2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2018/3/20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C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2018/3/20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812" y="2535009"/>
            <a:ext cx="3361951" cy="726644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738312" y="469076"/>
            <a:ext cx="42989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BB232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OPEN</a:t>
            </a:r>
          </a:p>
          <a:p>
            <a:pPr algn="ctr"/>
            <a:r>
              <a:rPr lang="ja-JP" altLang="en-US" sz="6000" b="1" dirty="0">
                <a:solidFill>
                  <a:srgbClr val="BB232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2018.5.15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403474" y="6068216"/>
            <a:ext cx="29686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600" b="1" dirty="0" smtClean="0">
                <a:solidFill>
                  <a:srgbClr val="F6EAA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  <a:endParaRPr lang="ja-JP" altLang="en-US" sz="6600" b="1" dirty="0">
              <a:solidFill>
                <a:srgbClr val="F6EAA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831180" y="10056985"/>
            <a:ext cx="4113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　03-1234-1111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営業時間　10：00～20：00</a:t>
            </a: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URL　http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://www.askult.com/</a:t>
            </a:r>
          </a:p>
        </p:txBody>
      </p:sp>
    </p:spTree>
    <p:extLst>
      <p:ext uri="{BB962C8B-B14F-4D97-AF65-F5344CB8AC3E}">
        <p14:creationId xmlns:p14="http://schemas.microsoft.com/office/powerpoint/2010/main" val="369031601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HG丸ｺﾞｼｯｸM-PRO</vt:lpstr>
      <vt:lpstr>ＭＳ Ｐゴシック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2018-03-20T09:24:59Z</dcterms:modified>
</cp:coreProperties>
</file>