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E859A"/>
    <a:srgbClr val="A49DC6"/>
    <a:srgbClr val="A7444D"/>
    <a:srgbClr val="F7C8CD"/>
    <a:srgbClr val="C24430"/>
    <a:srgbClr val="EA6CA5"/>
    <a:srgbClr val="FF76B7"/>
    <a:srgbClr val="FEF339"/>
    <a:srgbClr val="6EB502"/>
    <a:srgbClr val="9BE42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669" autoAdjust="0"/>
    <p:restoredTop sz="86418"/>
  </p:normalViewPr>
  <p:slideViewPr>
    <p:cSldViewPr snapToGrid="0">
      <p:cViewPr varScale="1">
        <p:scale>
          <a:sx n="71" d="100"/>
          <a:sy n="71" d="100"/>
        </p:scale>
        <p:origin x="3160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/>
          <p:cNvSpPr/>
          <p:nvPr/>
        </p:nvSpPr>
        <p:spPr>
          <a:xfrm>
            <a:off x="-2" y="5438520"/>
            <a:ext cx="7775575" cy="2259208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0" y="-1"/>
            <a:ext cx="7775575" cy="2722893"/>
          </a:xfrm>
          <a:prstGeom prst="rect">
            <a:avLst/>
          </a:prstGeom>
          <a:solidFill>
            <a:srgbClr val="EE859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正方形/長方形 37"/>
          <p:cNvSpPr/>
          <p:nvPr/>
        </p:nvSpPr>
        <p:spPr>
          <a:xfrm>
            <a:off x="517698" y="3024891"/>
            <a:ext cx="3105837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b="1" dirty="0">
                <a:solidFill>
                  <a:srgbClr val="A7454D"/>
                </a:solidFill>
                <a:latin typeface="MS PMincho" charset="-128"/>
                <a:ea typeface="MS PMincho" charset="-128"/>
                <a:cs typeface="MS PMincho" charset="-128"/>
              </a:rPr>
              <a:t>全身のつらい痛みを、</a:t>
            </a:r>
            <a:endParaRPr lang="en-US" altLang="ja-JP" sz="1800" b="1" dirty="0">
              <a:solidFill>
                <a:srgbClr val="A7454D"/>
              </a:solidFill>
              <a:latin typeface="MS PMincho" charset="-128"/>
              <a:ea typeface="MS PMincho" charset="-128"/>
              <a:cs typeface="MS PMincho" charset="-128"/>
            </a:endParaRPr>
          </a:p>
          <a:p>
            <a:r>
              <a:rPr lang="ja-JP" altLang="en-US" sz="1800" b="1" dirty="0">
                <a:solidFill>
                  <a:srgbClr val="A7454D"/>
                </a:solidFill>
                <a:latin typeface="MS PMincho" charset="-128"/>
                <a:ea typeface="MS PMincho" charset="-128"/>
                <a:cs typeface="MS PMincho" charset="-128"/>
              </a:rPr>
              <a:t>根本から改善していきます。　</a:t>
            </a:r>
          </a:p>
        </p:txBody>
      </p:sp>
      <p:sp>
        <p:nvSpPr>
          <p:cNvPr id="39" name="正方形/長方形 38"/>
          <p:cNvSpPr/>
          <p:nvPr/>
        </p:nvSpPr>
        <p:spPr>
          <a:xfrm>
            <a:off x="6605436" y="0"/>
            <a:ext cx="425375" cy="2722893"/>
          </a:xfrm>
          <a:prstGeom prst="rect">
            <a:avLst/>
          </a:prstGeom>
          <a:solidFill>
            <a:srgbClr val="F7C8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0" name="正方形/長方形 39"/>
          <p:cNvSpPr/>
          <p:nvPr/>
        </p:nvSpPr>
        <p:spPr>
          <a:xfrm>
            <a:off x="5373807" y="0"/>
            <a:ext cx="1109933" cy="2722893"/>
          </a:xfrm>
          <a:prstGeom prst="rect">
            <a:avLst/>
          </a:prstGeom>
          <a:solidFill>
            <a:srgbClr val="F7C8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正方形/長方形 40"/>
          <p:cNvSpPr/>
          <p:nvPr/>
        </p:nvSpPr>
        <p:spPr>
          <a:xfrm flipH="1">
            <a:off x="7138964" y="0"/>
            <a:ext cx="130515" cy="2722893"/>
          </a:xfrm>
          <a:prstGeom prst="rect">
            <a:avLst/>
          </a:prstGeom>
          <a:solidFill>
            <a:srgbClr val="F7C8C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/>
          <p:cNvSpPr/>
          <p:nvPr/>
        </p:nvSpPr>
        <p:spPr>
          <a:xfrm>
            <a:off x="-1" y="815009"/>
            <a:ext cx="7775575" cy="113306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/>
          <p:cNvSpPr txBox="1"/>
          <p:nvPr/>
        </p:nvSpPr>
        <p:spPr>
          <a:xfrm>
            <a:off x="472736" y="1058373"/>
            <a:ext cx="31566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b="1" dirty="0">
                <a:solidFill>
                  <a:srgbClr val="A7444D"/>
                </a:solidFill>
                <a:latin typeface="MS PMincho" charset="-128"/>
                <a:ea typeface="MS PMincho" charset="-128"/>
                <a:cs typeface="MS PMincho" charset="-128"/>
              </a:rPr>
              <a:t>アスクル整骨院</a:t>
            </a:r>
          </a:p>
        </p:txBody>
      </p:sp>
      <p:sp>
        <p:nvSpPr>
          <p:cNvPr id="44" name="正方形/長方形 43"/>
          <p:cNvSpPr/>
          <p:nvPr/>
        </p:nvSpPr>
        <p:spPr>
          <a:xfrm>
            <a:off x="4150012" y="3217617"/>
            <a:ext cx="3114922" cy="195739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ここに画像を</a:t>
            </a:r>
            <a:endParaRPr lang="en-US" altLang="ja-JP" dirty="0"/>
          </a:p>
          <a:p>
            <a:pPr algn="ctr"/>
            <a:r>
              <a:rPr kumimoji="1" lang="ja-JP" altLang="en-US" dirty="0"/>
              <a:t>挿入してください</a:t>
            </a:r>
          </a:p>
        </p:txBody>
      </p:sp>
      <p:sp>
        <p:nvSpPr>
          <p:cNvPr id="45" name="正方形/長方形 44"/>
          <p:cNvSpPr/>
          <p:nvPr/>
        </p:nvSpPr>
        <p:spPr>
          <a:xfrm>
            <a:off x="517698" y="3801058"/>
            <a:ext cx="3105837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ここにテキストを入力してください。ここにテキストを入力してください。ここにテキストを入力してください。ここにテキストを入力してください。ここにテキストを入力してください。ここにテキストを入力してください。</a:t>
            </a:r>
          </a:p>
          <a:p>
            <a:r>
              <a:rPr lang="ja-JP" alt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ここにテキストを入力してください。ここにテキストを入力してください。</a:t>
            </a:r>
          </a:p>
        </p:txBody>
      </p:sp>
      <p:sp>
        <p:nvSpPr>
          <p:cNvPr id="46" name="正方形/長方形 45"/>
          <p:cNvSpPr/>
          <p:nvPr/>
        </p:nvSpPr>
        <p:spPr>
          <a:xfrm>
            <a:off x="517698" y="5664861"/>
            <a:ext cx="3105837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b="1" dirty="0">
                <a:solidFill>
                  <a:srgbClr val="A7454D"/>
                </a:solidFill>
                <a:latin typeface="MS PMincho" charset="-128"/>
                <a:ea typeface="MS PMincho" charset="-128"/>
                <a:cs typeface="MS PMincho" charset="-128"/>
              </a:rPr>
              <a:t>当院について</a:t>
            </a:r>
          </a:p>
        </p:txBody>
      </p:sp>
      <p:sp>
        <p:nvSpPr>
          <p:cNvPr id="47" name="正方形/長方形 46"/>
          <p:cNvSpPr/>
          <p:nvPr/>
        </p:nvSpPr>
        <p:spPr>
          <a:xfrm>
            <a:off x="517698" y="6125415"/>
            <a:ext cx="952287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A7454D"/>
                </a:solidFill>
                <a:latin typeface="+mn-ea"/>
                <a:cs typeface="MS PMincho" charset="-128"/>
              </a:rPr>
              <a:t>施設名称</a:t>
            </a:r>
          </a:p>
        </p:txBody>
      </p:sp>
      <p:sp>
        <p:nvSpPr>
          <p:cNvPr id="48" name="正方形/長方形 47"/>
          <p:cNvSpPr/>
          <p:nvPr/>
        </p:nvSpPr>
        <p:spPr>
          <a:xfrm>
            <a:off x="517698" y="6477794"/>
            <a:ext cx="952287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>
                <a:solidFill>
                  <a:srgbClr val="A7454D"/>
                </a:solidFill>
                <a:latin typeface="+mn-ea"/>
                <a:cs typeface="MS PMincho" charset="-128"/>
              </a:rPr>
              <a:t>住所</a:t>
            </a:r>
            <a:endParaRPr lang="ja-JP" altLang="en-US" sz="1400" dirty="0">
              <a:solidFill>
                <a:srgbClr val="A7454D"/>
              </a:solidFill>
              <a:latin typeface="+mn-ea"/>
              <a:cs typeface="MS PMincho" charset="-128"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517698" y="6826589"/>
            <a:ext cx="952287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A7454D"/>
                </a:solidFill>
                <a:latin typeface="+mn-ea"/>
                <a:cs typeface="MS PMincho" charset="-128"/>
              </a:rPr>
              <a:t>設立</a:t>
            </a:r>
          </a:p>
        </p:txBody>
      </p:sp>
      <p:sp>
        <p:nvSpPr>
          <p:cNvPr id="50" name="正方形/長方形 49"/>
          <p:cNvSpPr/>
          <p:nvPr/>
        </p:nvSpPr>
        <p:spPr>
          <a:xfrm>
            <a:off x="517698" y="7175384"/>
            <a:ext cx="952287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A7454D"/>
                </a:solidFill>
                <a:latin typeface="+mn-ea"/>
                <a:cs typeface="MS PMincho" charset="-128"/>
              </a:rPr>
              <a:t>スタッフ</a:t>
            </a:r>
          </a:p>
        </p:txBody>
      </p:sp>
      <p:sp>
        <p:nvSpPr>
          <p:cNvPr id="51" name="正方形/長方形 50"/>
          <p:cNvSpPr/>
          <p:nvPr/>
        </p:nvSpPr>
        <p:spPr>
          <a:xfrm>
            <a:off x="1466822" y="6125415"/>
            <a:ext cx="243384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アスクル整骨院</a:t>
            </a:r>
          </a:p>
        </p:txBody>
      </p:sp>
      <p:sp>
        <p:nvSpPr>
          <p:cNvPr id="53" name="正方形/長方形 52"/>
          <p:cNvSpPr/>
          <p:nvPr/>
        </p:nvSpPr>
        <p:spPr>
          <a:xfrm>
            <a:off x="1466822" y="6826589"/>
            <a:ext cx="243384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2001</a:t>
            </a:r>
            <a:r>
              <a:rPr lang="ja-JP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年</a:t>
            </a:r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10</a:t>
            </a:r>
            <a:r>
              <a:rPr lang="ja-JP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月</a:t>
            </a:r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1</a:t>
            </a:r>
            <a:r>
              <a:rPr lang="ja-JP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日</a:t>
            </a:r>
          </a:p>
        </p:txBody>
      </p:sp>
      <p:sp>
        <p:nvSpPr>
          <p:cNvPr id="54" name="正方形/長方形 53"/>
          <p:cNvSpPr/>
          <p:nvPr/>
        </p:nvSpPr>
        <p:spPr>
          <a:xfrm>
            <a:off x="1466822" y="7175384"/>
            <a:ext cx="243384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120</a:t>
            </a:r>
            <a:r>
              <a:rPr lang="ja-JP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名</a:t>
            </a:r>
          </a:p>
        </p:txBody>
      </p:sp>
      <p:sp>
        <p:nvSpPr>
          <p:cNvPr id="56" name="正方形/長方形 55"/>
          <p:cNvSpPr/>
          <p:nvPr/>
        </p:nvSpPr>
        <p:spPr>
          <a:xfrm>
            <a:off x="517698" y="7900585"/>
            <a:ext cx="3105837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b="1" dirty="0">
                <a:solidFill>
                  <a:srgbClr val="A7454D"/>
                </a:solidFill>
                <a:latin typeface="MS PMincho" charset="-128"/>
                <a:ea typeface="MS PMincho" charset="-128"/>
                <a:cs typeface="MS PMincho" charset="-128"/>
              </a:rPr>
              <a:t>当院へのアクセス</a:t>
            </a:r>
          </a:p>
        </p:txBody>
      </p:sp>
      <p:sp>
        <p:nvSpPr>
          <p:cNvPr id="57" name="正方形/長方形 56"/>
          <p:cNvSpPr/>
          <p:nvPr/>
        </p:nvSpPr>
        <p:spPr>
          <a:xfrm>
            <a:off x="597909" y="8706138"/>
            <a:ext cx="2241908" cy="122255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ここに地図を</a:t>
            </a:r>
            <a:endParaRPr lang="en-US" altLang="ja-JP" dirty="0"/>
          </a:p>
          <a:p>
            <a:pPr algn="ctr"/>
            <a:r>
              <a:rPr lang="ja-JP" altLang="en-US" dirty="0"/>
              <a:t>挿入してください</a:t>
            </a:r>
          </a:p>
        </p:txBody>
      </p:sp>
      <p:sp>
        <p:nvSpPr>
          <p:cNvPr id="58" name="正方形/長方形 57"/>
          <p:cNvSpPr/>
          <p:nvPr/>
        </p:nvSpPr>
        <p:spPr>
          <a:xfrm>
            <a:off x="533741" y="8356497"/>
            <a:ext cx="243384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JR</a:t>
            </a:r>
            <a:r>
              <a:rPr lang="ja-JP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○○駅より徒歩</a:t>
            </a:r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10</a:t>
            </a:r>
            <a:r>
              <a:rPr lang="ja-JP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分</a:t>
            </a:r>
          </a:p>
        </p:txBody>
      </p:sp>
      <p:sp>
        <p:nvSpPr>
          <p:cNvPr id="59" name="正方形/長方形 58"/>
          <p:cNvSpPr/>
          <p:nvPr/>
        </p:nvSpPr>
        <p:spPr>
          <a:xfrm>
            <a:off x="3559366" y="7900585"/>
            <a:ext cx="3105837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b="1" dirty="0">
                <a:solidFill>
                  <a:srgbClr val="A7454D"/>
                </a:solidFill>
                <a:latin typeface="MS PMincho" charset="-128"/>
                <a:ea typeface="MS PMincho" charset="-128"/>
                <a:cs typeface="MS PMincho" charset="-128"/>
              </a:rPr>
              <a:t>診療時間のご案内</a:t>
            </a:r>
          </a:p>
        </p:txBody>
      </p:sp>
      <p:graphicFrame>
        <p:nvGraphicFramePr>
          <p:cNvPr id="9" name="表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8780591"/>
              </p:ext>
            </p:extLst>
          </p:nvPr>
        </p:nvGraphicFramePr>
        <p:xfrm>
          <a:off x="3623534" y="8706138"/>
          <a:ext cx="3641400" cy="122255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51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551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551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551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551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551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551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551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6194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枠</a:t>
                      </a:r>
                    </a:p>
                  </a:txBody>
                  <a:tcPr>
                    <a:solidFill>
                      <a:srgbClr val="EE859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月</a:t>
                      </a:r>
                    </a:p>
                  </a:txBody>
                  <a:tcPr>
                    <a:solidFill>
                      <a:srgbClr val="EE859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火</a:t>
                      </a:r>
                    </a:p>
                  </a:txBody>
                  <a:tcPr>
                    <a:solidFill>
                      <a:srgbClr val="EE859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水</a:t>
                      </a:r>
                    </a:p>
                  </a:txBody>
                  <a:tcPr>
                    <a:solidFill>
                      <a:srgbClr val="EE859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木</a:t>
                      </a:r>
                    </a:p>
                  </a:txBody>
                  <a:tcPr>
                    <a:solidFill>
                      <a:srgbClr val="EE859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金</a:t>
                      </a:r>
                    </a:p>
                  </a:txBody>
                  <a:tcPr>
                    <a:solidFill>
                      <a:srgbClr val="EE859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土</a:t>
                      </a:r>
                    </a:p>
                  </a:txBody>
                  <a:tcPr>
                    <a:solidFill>
                      <a:srgbClr val="EE859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日</a:t>
                      </a:r>
                    </a:p>
                  </a:txBody>
                  <a:tcPr>
                    <a:solidFill>
                      <a:srgbClr val="EE859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1685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AM</a:t>
                      </a:r>
                      <a:endParaRPr kumimoji="1" lang="ja-JP" altLang="en-US" dirty="0">
                        <a:solidFill>
                          <a:srgbClr val="EE859A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×</a:t>
                      </a:r>
                      <a:endParaRPr kumimoji="1" lang="ja-JP" altLang="en-US" dirty="0">
                        <a:solidFill>
                          <a:srgbClr val="EE859A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×</a:t>
                      </a:r>
                      <a:endParaRPr kumimoji="1" lang="ja-JP" altLang="en-US" dirty="0">
                        <a:solidFill>
                          <a:srgbClr val="EE859A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43753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PM</a:t>
                      </a:r>
                      <a:endParaRPr kumimoji="1" lang="ja-JP" altLang="en-US" dirty="0">
                        <a:solidFill>
                          <a:srgbClr val="EE859A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×</a:t>
                      </a:r>
                      <a:endParaRPr kumimoji="1" lang="ja-JP" altLang="en-US" dirty="0">
                        <a:solidFill>
                          <a:srgbClr val="EE859A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×</a:t>
                      </a:r>
                      <a:endParaRPr kumimoji="1" lang="ja-JP" altLang="en-US" dirty="0">
                        <a:solidFill>
                          <a:srgbClr val="EE859A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EE859A"/>
                          </a:solidFill>
                          <a:latin typeface="+mn-ea"/>
                          <a:ea typeface="+mn-ea"/>
                        </a:rPr>
                        <a:t>×</a:t>
                      </a:r>
                      <a:endParaRPr kumimoji="1" lang="ja-JP" altLang="en-US" dirty="0">
                        <a:solidFill>
                          <a:srgbClr val="EE859A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60" name="正方形/長方形 59"/>
          <p:cNvSpPr/>
          <p:nvPr/>
        </p:nvSpPr>
        <p:spPr>
          <a:xfrm>
            <a:off x="3559366" y="8356497"/>
            <a:ext cx="3705568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午前</a:t>
            </a:r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 00:00 - 00:00</a:t>
            </a:r>
            <a:r>
              <a:rPr lang="ja-JP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　　午後</a:t>
            </a:r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 00:00 - 00:00</a:t>
            </a:r>
            <a:endParaRPr lang="ja-JP" altLang="en-US" sz="1400" dirty="0">
              <a:solidFill>
                <a:schemeClr val="tx1">
                  <a:lumMod val="50000"/>
                  <a:lumOff val="50000"/>
                </a:schemeClr>
              </a:solidFill>
              <a:latin typeface="+mn-ea"/>
              <a:cs typeface="MS PMincho" charset="-128"/>
            </a:endParaRPr>
          </a:p>
          <a:p>
            <a:endParaRPr lang="ja-JP" altLang="en-US" sz="1400" dirty="0">
              <a:solidFill>
                <a:schemeClr val="tx1">
                  <a:lumMod val="50000"/>
                  <a:lumOff val="50000"/>
                </a:schemeClr>
              </a:solidFill>
              <a:latin typeface="+mn-ea"/>
              <a:cs typeface="MS PMincho" charset="-128"/>
            </a:endParaRPr>
          </a:p>
        </p:txBody>
      </p:sp>
      <p:sp>
        <p:nvSpPr>
          <p:cNvPr id="61" name="正方形/長方形 60"/>
          <p:cNvSpPr/>
          <p:nvPr/>
        </p:nvSpPr>
        <p:spPr>
          <a:xfrm>
            <a:off x="0" y="10278336"/>
            <a:ext cx="7775575" cy="629377"/>
          </a:xfrm>
          <a:prstGeom prst="rect">
            <a:avLst/>
          </a:prstGeom>
          <a:solidFill>
            <a:srgbClr val="EE859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2" name="正方形/長方形 61"/>
          <p:cNvSpPr/>
          <p:nvPr/>
        </p:nvSpPr>
        <p:spPr>
          <a:xfrm>
            <a:off x="4315221" y="5664861"/>
            <a:ext cx="2293142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b="1" dirty="0">
                <a:solidFill>
                  <a:srgbClr val="A7454D"/>
                </a:solidFill>
                <a:latin typeface="MS PMincho" charset="-128"/>
                <a:ea typeface="MS PMincho" charset="-128"/>
                <a:cs typeface="MS PMincho" charset="-128"/>
              </a:rPr>
              <a:t>お問い合わせ</a:t>
            </a:r>
          </a:p>
        </p:txBody>
      </p:sp>
      <p:sp>
        <p:nvSpPr>
          <p:cNvPr id="64" name="正方形/長方形 63"/>
          <p:cNvSpPr/>
          <p:nvPr/>
        </p:nvSpPr>
        <p:spPr>
          <a:xfrm>
            <a:off x="4326796" y="6125415"/>
            <a:ext cx="66189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A7454D"/>
                </a:solidFill>
                <a:latin typeface="+mn-ea"/>
                <a:cs typeface="MS PMincho" charset="-128"/>
              </a:rPr>
              <a:t>電話</a:t>
            </a:r>
          </a:p>
        </p:txBody>
      </p:sp>
      <p:sp>
        <p:nvSpPr>
          <p:cNvPr id="65" name="正方形/長方形 64"/>
          <p:cNvSpPr/>
          <p:nvPr/>
        </p:nvSpPr>
        <p:spPr>
          <a:xfrm>
            <a:off x="4326796" y="6477794"/>
            <a:ext cx="661896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400" dirty="0">
                <a:solidFill>
                  <a:srgbClr val="A7454D"/>
                </a:solidFill>
                <a:latin typeface="+mn-ea"/>
                <a:cs typeface="MS PMincho" charset="-128"/>
              </a:rPr>
              <a:t>WEB</a:t>
            </a:r>
            <a:endParaRPr lang="ja-JP" altLang="en-US" sz="1400" dirty="0">
              <a:solidFill>
                <a:srgbClr val="A7454D"/>
              </a:solidFill>
              <a:latin typeface="+mn-ea"/>
              <a:cs typeface="MS PMincho" charset="-128"/>
            </a:endParaRP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90860173-019E-CC46-9310-CEB19FA20E03}"/>
              </a:ext>
            </a:extLst>
          </p:cNvPr>
          <p:cNvSpPr/>
          <p:nvPr/>
        </p:nvSpPr>
        <p:spPr>
          <a:xfrm>
            <a:off x="1466821" y="6477794"/>
            <a:ext cx="2433847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東京都江東区豊洲 </a:t>
            </a:r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3-2-3</a:t>
            </a:r>
            <a:endParaRPr lang="ja-JP" altLang="en-US" sz="1400" dirty="0">
              <a:solidFill>
                <a:schemeClr val="tx1">
                  <a:lumMod val="50000"/>
                  <a:lumOff val="50000"/>
                </a:schemeClr>
              </a:solidFill>
              <a:latin typeface="+mn-ea"/>
              <a:cs typeface="MS PMincho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85F91DC1-367C-3B4D-AB86-856A3CCBDED9}"/>
              </a:ext>
            </a:extLst>
          </p:cNvPr>
          <p:cNvSpPr/>
          <p:nvPr/>
        </p:nvSpPr>
        <p:spPr>
          <a:xfrm>
            <a:off x="4974975" y="6125415"/>
            <a:ext cx="2289959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03-1234-1111</a:t>
            </a:r>
            <a:endParaRPr lang="ja-JP" altLang="en-US" sz="1400" dirty="0">
              <a:solidFill>
                <a:schemeClr val="tx1">
                  <a:lumMod val="50000"/>
                  <a:lumOff val="50000"/>
                </a:schemeClr>
              </a:solidFill>
              <a:latin typeface="+mn-ea"/>
              <a:cs typeface="MS PMincho" charset="-128"/>
            </a:endParaRPr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8DC62090-B627-F240-8BB4-036B8D396AE3}"/>
              </a:ext>
            </a:extLst>
          </p:cNvPr>
          <p:cNvSpPr/>
          <p:nvPr/>
        </p:nvSpPr>
        <p:spPr>
          <a:xfrm>
            <a:off x="4974975" y="6477794"/>
            <a:ext cx="228996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http://</a:t>
            </a:r>
            <a:r>
              <a:rPr lang="en-US" altLang="ja-JP" sz="14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www.askult.com</a:t>
            </a:r>
            <a:r>
              <a:rPr lang="en-US" altLang="ja-JP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+mn-ea"/>
                <a:cs typeface="MS PMincho" charset="-128"/>
              </a:rPr>
              <a:t>/</a:t>
            </a:r>
            <a:endParaRPr lang="ja-JP" altLang="en-US" sz="1400" dirty="0">
              <a:solidFill>
                <a:schemeClr val="tx1">
                  <a:lumMod val="50000"/>
                  <a:lumOff val="50000"/>
                </a:schemeClr>
              </a:solidFill>
              <a:latin typeface="+mn-ea"/>
              <a:cs typeface="MS PMincho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08484476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1049</TotalTime>
  <Words>276</Words>
  <Application>Microsoft Macintosh PowerPoint</Application>
  <PresentationFormat>ユーザー設定</PresentationFormat>
  <Paragraphs>68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126</cp:revision>
  <cp:lastPrinted>2013-08-08T08:23:13Z</cp:lastPrinted>
  <dcterms:created xsi:type="dcterms:W3CDTF">2013-08-08T01:25:55Z</dcterms:created>
  <dcterms:modified xsi:type="dcterms:W3CDTF">2018-02-03T10:54:48Z</dcterms:modified>
</cp:coreProperties>
</file>