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sldIdLst>
    <p:sldId id="260" r:id="rId2"/>
    <p:sldId id="261" r:id="rId3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A1BE"/>
    <a:srgbClr val="EEF4F8"/>
    <a:srgbClr val="EE859A"/>
    <a:srgbClr val="A49DC6"/>
    <a:srgbClr val="A7444D"/>
    <a:srgbClr val="F7C8CD"/>
    <a:srgbClr val="C24430"/>
    <a:srgbClr val="EA6CA5"/>
    <a:srgbClr val="FF76B7"/>
    <a:srgbClr val="FEF3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69" autoAdjust="0"/>
    <p:restoredTop sz="86418"/>
  </p:normalViewPr>
  <p:slideViewPr>
    <p:cSldViewPr snapToGrid="0">
      <p:cViewPr varScale="1">
        <p:scale>
          <a:sx n="71" d="100"/>
          <a:sy n="71" d="100"/>
        </p:scale>
        <p:origin x="3160" y="200"/>
      </p:cViewPr>
      <p:guideLst>
        <p:guide orient="horz" pos="3435"/>
        <p:guide pos="24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2018/2/4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6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49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151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15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411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73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348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99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6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067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92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01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017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63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75" r:id="rId13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0134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12C69BEB-5AE2-934D-A4C4-84B16A790122}"/>
              </a:ext>
            </a:extLst>
          </p:cNvPr>
          <p:cNvSpPr/>
          <p:nvPr/>
        </p:nvSpPr>
        <p:spPr>
          <a:xfrm>
            <a:off x="0" y="-1"/>
            <a:ext cx="7775575" cy="10907714"/>
          </a:xfrm>
          <a:prstGeom prst="rect">
            <a:avLst/>
          </a:prstGeom>
          <a:solidFill>
            <a:srgbClr val="EEF4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79A51767-4C78-9841-9C44-52C3F484FA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t="13321" b="21195"/>
          <a:stretch/>
        </p:blipFill>
        <p:spPr>
          <a:xfrm>
            <a:off x="0" y="-2"/>
            <a:ext cx="7775575" cy="3394518"/>
          </a:xfrm>
          <a:prstGeom prst="rect">
            <a:avLst/>
          </a:prstGeom>
        </p:spPr>
      </p:pic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0AA64A99-DA32-904D-BCAD-C41C180A0AEE}"/>
              </a:ext>
            </a:extLst>
          </p:cNvPr>
          <p:cNvSpPr/>
          <p:nvPr/>
        </p:nvSpPr>
        <p:spPr>
          <a:xfrm>
            <a:off x="3994483" y="9333250"/>
            <a:ext cx="2890151" cy="600164"/>
          </a:xfrm>
          <a:prstGeom prst="rect">
            <a:avLst/>
          </a:prstGeom>
          <a:solidFill>
            <a:schemeClr val="tx1"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D4B3E083-142C-F84C-8DDE-E90B5CF2289B}"/>
              </a:ext>
            </a:extLst>
          </p:cNvPr>
          <p:cNvSpPr txBox="1"/>
          <p:nvPr/>
        </p:nvSpPr>
        <p:spPr>
          <a:xfrm>
            <a:off x="938077" y="918447"/>
            <a:ext cx="58605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600" b="1" dirty="0">
                <a:solidFill>
                  <a:srgbClr val="40A1BE"/>
                </a:solidFill>
                <a:latin typeface="+mn-ea"/>
                <a:cs typeface="MS PMincho" charset="-128"/>
              </a:rPr>
              <a:t>アスクル整体院</a:t>
            </a:r>
            <a:endParaRPr kumimoji="1" lang="ja-JP" altLang="en-US" sz="6600" b="1" dirty="0">
              <a:solidFill>
                <a:srgbClr val="40A1BE"/>
              </a:solidFill>
              <a:latin typeface="+mn-ea"/>
              <a:cs typeface="MS PMincho" charset="-128"/>
            </a:endParaRPr>
          </a:p>
        </p:txBody>
      </p:sp>
      <p:sp>
        <p:nvSpPr>
          <p:cNvPr id="30" name="角丸四角形 29">
            <a:extLst>
              <a:ext uri="{FF2B5EF4-FFF2-40B4-BE49-F238E27FC236}">
                <a16:creationId xmlns:a16="http://schemas.microsoft.com/office/drawing/2014/main" id="{A6AC6766-97D6-9F45-9BEA-45CA3B59F7D1}"/>
              </a:ext>
            </a:extLst>
          </p:cNvPr>
          <p:cNvSpPr/>
          <p:nvPr/>
        </p:nvSpPr>
        <p:spPr>
          <a:xfrm>
            <a:off x="1203225" y="2111843"/>
            <a:ext cx="5390147" cy="399938"/>
          </a:xfrm>
          <a:prstGeom prst="roundRect">
            <a:avLst>
              <a:gd name="adj" fmla="val 50000"/>
            </a:avLst>
          </a:prstGeom>
          <a:solidFill>
            <a:srgbClr val="40A1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当院の紹介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9B8CFFA2-95A0-5340-98A9-10BB07FCD957}"/>
              </a:ext>
            </a:extLst>
          </p:cNvPr>
          <p:cNvSpPr txBox="1"/>
          <p:nvPr/>
        </p:nvSpPr>
        <p:spPr>
          <a:xfrm>
            <a:off x="687395" y="370321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b="1" dirty="0">
                <a:solidFill>
                  <a:srgbClr val="40A1BE"/>
                </a:solidFill>
                <a:latin typeface="+mn-ea"/>
                <a:cs typeface="MS PMincho" charset="-128"/>
              </a:rPr>
              <a:t>院長の紹介</a:t>
            </a:r>
          </a:p>
        </p:txBody>
      </p: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17E19159-120B-164E-988D-9FFCE27E95B1}"/>
              </a:ext>
            </a:extLst>
          </p:cNvPr>
          <p:cNvCxnSpPr/>
          <p:nvPr/>
        </p:nvCxnSpPr>
        <p:spPr>
          <a:xfrm>
            <a:off x="708901" y="4204799"/>
            <a:ext cx="6175733" cy="0"/>
          </a:xfrm>
          <a:prstGeom prst="line">
            <a:avLst/>
          </a:prstGeom>
          <a:ln w="25400">
            <a:solidFill>
              <a:srgbClr val="40A1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C1FADA26-54DD-9F4D-97C5-5989274EE28B}"/>
              </a:ext>
            </a:extLst>
          </p:cNvPr>
          <p:cNvSpPr/>
          <p:nvPr/>
        </p:nvSpPr>
        <p:spPr>
          <a:xfrm>
            <a:off x="708902" y="4338326"/>
            <a:ext cx="2226804" cy="14071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800" dirty="0"/>
              <a:t>ここに画像を</a:t>
            </a:r>
            <a:endParaRPr lang="en-US" altLang="ja-JP" sz="1800" dirty="0"/>
          </a:p>
          <a:p>
            <a:pPr algn="ctr"/>
            <a:r>
              <a:rPr kumimoji="1" lang="ja-JP" altLang="en-US" sz="1800" dirty="0"/>
              <a:t>挿入してください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A84156E8-DBFB-104B-9670-EE4260923203}"/>
              </a:ext>
            </a:extLst>
          </p:cNvPr>
          <p:cNvSpPr txBox="1"/>
          <p:nvPr/>
        </p:nvSpPr>
        <p:spPr>
          <a:xfrm>
            <a:off x="3061626" y="4370410"/>
            <a:ext cx="38230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400" b="1" dirty="0">
                <a:solidFill>
                  <a:srgbClr val="40A1BE"/>
                </a:solidFill>
                <a:latin typeface="+mn-ea"/>
                <a:cs typeface="MS PMincho" charset="-128"/>
              </a:rPr>
              <a:t>ここにテキストを入力してください。ここにテキストを入力してください。ここにテキストを入力してください。ここにテキストを入力してください。</a:t>
            </a:r>
          </a:p>
          <a:p>
            <a:pPr>
              <a:lnSpc>
                <a:spcPct val="150000"/>
              </a:lnSpc>
            </a:pPr>
            <a:r>
              <a:rPr lang="ja-JP" altLang="en-US" sz="1400" b="1" dirty="0">
                <a:solidFill>
                  <a:srgbClr val="40A1BE"/>
                </a:solidFill>
                <a:latin typeface="+mn-ea"/>
                <a:cs typeface="MS PMincho" charset="-128"/>
              </a:rPr>
              <a:t>ここにテキストを入力してください。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28D8AE61-F9DF-A444-8464-D20E0EC356E4}"/>
              </a:ext>
            </a:extLst>
          </p:cNvPr>
          <p:cNvSpPr txBox="1"/>
          <p:nvPr/>
        </p:nvSpPr>
        <p:spPr>
          <a:xfrm>
            <a:off x="687395" y="6002499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b="1" dirty="0">
                <a:solidFill>
                  <a:srgbClr val="40A1BE"/>
                </a:solidFill>
                <a:latin typeface="+mn-ea"/>
                <a:cs typeface="MS PMincho" charset="-128"/>
              </a:rPr>
              <a:t>当院</a:t>
            </a:r>
            <a:r>
              <a:rPr kumimoji="1" lang="ja-JP" altLang="en-US" sz="2000" b="1" dirty="0">
                <a:solidFill>
                  <a:srgbClr val="40A1BE"/>
                </a:solidFill>
                <a:latin typeface="+mn-ea"/>
                <a:cs typeface="MS PMincho" charset="-128"/>
              </a:rPr>
              <a:t>の紹介</a:t>
            </a:r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8FD70F94-5DD2-694B-80B6-E27A520FD4BF}"/>
              </a:ext>
            </a:extLst>
          </p:cNvPr>
          <p:cNvCxnSpPr/>
          <p:nvPr/>
        </p:nvCxnSpPr>
        <p:spPr>
          <a:xfrm>
            <a:off x="708901" y="6504084"/>
            <a:ext cx="6175733" cy="0"/>
          </a:xfrm>
          <a:prstGeom prst="line">
            <a:avLst/>
          </a:prstGeom>
          <a:ln w="25400">
            <a:solidFill>
              <a:srgbClr val="40A1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3A36C77B-1721-5E48-BF5A-BA7C706B84DC}"/>
              </a:ext>
            </a:extLst>
          </p:cNvPr>
          <p:cNvSpPr/>
          <p:nvPr/>
        </p:nvSpPr>
        <p:spPr>
          <a:xfrm>
            <a:off x="708902" y="6611211"/>
            <a:ext cx="1878739" cy="103340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/>
              <a:t>ここに画像を</a:t>
            </a:r>
            <a:endParaRPr lang="en-US" altLang="ja-JP" sz="1600" dirty="0"/>
          </a:p>
          <a:p>
            <a:pPr algn="ctr"/>
            <a:r>
              <a:rPr kumimoji="1" lang="ja-JP" altLang="en-US" sz="1600" dirty="0"/>
              <a:t>挿入してください</a:t>
            </a: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9C5EBE18-F5ED-0D43-8294-3915C0C37029}"/>
              </a:ext>
            </a:extLst>
          </p:cNvPr>
          <p:cNvSpPr/>
          <p:nvPr/>
        </p:nvSpPr>
        <p:spPr>
          <a:xfrm>
            <a:off x="2857398" y="6611211"/>
            <a:ext cx="1878739" cy="103340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/>
              <a:t>ここに画像を</a:t>
            </a:r>
            <a:endParaRPr lang="en-US" altLang="ja-JP" sz="1600" dirty="0"/>
          </a:p>
          <a:p>
            <a:pPr algn="ctr"/>
            <a:r>
              <a:rPr kumimoji="1" lang="ja-JP" altLang="en-US" sz="1600" dirty="0"/>
              <a:t>挿入してください</a:t>
            </a: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3AB20ABD-7A03-2847-A6AF-1B561CC5534B}"/>
              </a:ext>
            </a:extLst>
          </p:cNvPr>
          <p:cNvSpPr/>
          <p:nvPr/>
        </p:nvSpPr>
        <p:spPr>
          <a:xfrm>
            <a:off x="5005895" y="6611211"/>
            <a:ext cx="1878739" cy="103340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/>
              <a:t>ここに画像を</a:t>
            </a:r>
            <a:endParaRPr lang="en-US" altLang="ja-JP" sz="1600" dirty="0"/>
          </a:p>
          <a:p>
            <a:pPr algn="ctr"/>
            <a:r>
              <a:rPr kumimoji="1" lang="ja-JP" altLang="en-US" sz="1600" dirty="0"/>
              <a:t>挿入してください</a:t>
            </a: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98CE4502-B41E-CC44-B596-F95601DDEFB1}"/>
              </a:ext>
            </a:extLst>
          </p:cNvPr>
          <p:cNvSpPr txBox="1"/>
          <p:nvPr/>
        </p:nvSpPr>
        <p:spPr>
          <a:xfrm>
            <a:off x="708901" y="7668887"/>
            <a:ext cx="1878740" cy="81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100" b="1" dirty="0">
                <a:solidFill>
                  <a:srgbClr val="40A1BE"/>
                </a:solidFill>
                <a:latin typeface="+mn-ea"/>
                <a:cs typeface="MS PMincho" charset="-128"/>
              </a:rPr>
              <a:t>ここにテキストを入力してください。ここにテキストを入力してください。</a:t>
            </a: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20532C6C-D349-9945-B7DA-3515373FEDAD}"/>
              </a:ext>
            </a:extLst>
          </p:cNvPr>
          <p:cNvSpPr txBox="1"/>
          <p:nvPr/>
        </p:nvSpPr>
        <p:spPr>
          <a:xfrm>
            <a:off x="2857398" y="7668887"/>
            <a:ext cx="1878740" cy="81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100" b="1" dirty="0">
                <a:solidFill>
                  <a:srgbClr val="40A1BE"/>
                </a:solidFill>
                <a:latin typeface="+mn-ea"/>
                <a:cs typeface="MS PMincho" charset="-128"/>
              </a:rPr>
              <a:t>ここにテキストを入力してください。ここにテキストを入力してください。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0051CC27-2E91-324D-BE09-0989E522CCF9}"/>
              </a:ext>
            </a:extLst>
          </p:cNvPr>
          <p:cNvSpPr txBox="1"/>
          <p:nvPr/>
        </p:nvSpPr>
        <p:spPr>
          <a:xfrm>
            <a:off x="5005895" y="7668887"/>
            <a:ext cx="187874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100" b="1" dirty="0">
                <a:solidFill>
                  <a:srgbClr val="40A1BE"/>
                </a:solidFill>
                <a:latin typeface="+mn-ea"/>
                <a:cs typeface="MS PMincho" charset="-128"/>
              </a:rPr>
              <a:t>ここにテキストを入力してください。ここにテキストを入力してください。</a:t>
            </a: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351FCA79-9248-024E-9EEA-A046C4BA3221}"/>
              </a:ext>
            </a:extLst>
          </p:cNvPr>
          <p:cNvSpPr txBox="1"/>
          <p:nvPr/>
        </p:nvSpPr>
        <p:spPr>
          <a:xfrm>
            <a:off x="687395" y="8759190"/>
            <a:ext cx="21771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b="1" dirty="0">
                <a:solidFill>
                  <a:srgbClr val="40A1BE"/>
                </a:solidFill>
                <a:latin typeface="+mn-ea"/>
                <a:cs typeface="MS PMincho" charset="-128"/>
              </a:rPr>
              <a:t>営業時間と連絡先</a:t>
            </a:r>
          </a:p>
        </p:txBody>
      </p: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458E41F6-F8DE-2249-9B5D-22EB90C19CDD}"/>
              </a:ext>
            </a:extLst>
          </p:cNvPr>
          <p:cNvCxnSpPr/>
          <p:nvPr/>
        </p:nvCxnSpPr>
        <p:spPr>
          <a:xfrm>
            <a:off x="708901" y="9260775"/>
            <a:ext cx="6175733" cy="0"/>
          </a:xfrm>
          <a:prstGeom prst="line">
            <a:avLst/>
          </a:prstGeom>
          <a:ln w="25400">
            <a:solidFill>
              <a:srgbClr val="40A1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52E0DB83-2C23-2846-ABC4-48285D8B86A4}"/>
              </a:ext>
            </a:extLst>
          </p:cNvPr>
          <p:cNvSpPr txBox="1"/>
          <p:nvPr/>
        </p:nvSpPr>
        <p:spPr>
          <a:xfrm>
            <a:off x="708900" y="9333250"/>
            <a:ext cx="328558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100" b="1" dirty="0">
                <a:solidFill>
                  <a:srgbClr val="40A1BE"/>
                </a:solidFill>
                <a:latin typeface="+mn-ea"/>
                <a:cs typeface="MS PMincho" charset="-128"/>
              </a:rPr>
              <a:t>営業時間</a:t>
            </a:r>
            <a:r>
              <a:rPr lang="en-US" altLang="ja-JP" sz="1100" b="1" dirty="0">
                <a:solidFill>
                  <a:srgbClr val="40A1BE"/>
                </a:solidFill>
                <a:latin typeface="+mn-ea"/>
                <a:cs typeface="MS PMincho" charset="-128"/>
              </a:rPr>
              <a:t> : 00:00 </a:t>
            </a:r>
            <a:r>
              <a:rPr lang="mr-IN" altLang="ja-JP" sz="1100" b="1" dirty="0">
                <a:solidFill>
                  <a:srgbClr val="40A1BE"/>
                </a:solidFill>
                <a:latin typeface="+mn-ea"/>
                <a:cs typeface="MS PMincho" charset="-128"/>
              </a:rPr>
              <a:t>–</a:t>
            </a:r>
            <a:r>
              <a:rPr lang="en-US" altLang="ja-JP" sz="1100" b="1" dirty="0">
                <a:solidFill>
                  <a:srgbClr val="40A1BE"/>
                </a:solidFill>
                <a:latin typeface="+mn-ea"/>
                <a:cs typeface="MS PMincho" charset="-128"/>
              </a:rPr>
              <a:t> 00:00 </a:t>
            </a:r>
            <a:r>
              <a:rPr lang="ja-JP" altLang="en-US" sz="1100" b="1" dirty="0">
                <a:solidFill>
                  <a:srgbClr val="40A1BE"/>
                </a:solidFill>
                <a:latin typeface="+mn-ea"/>
                <a:cs typeface="MS PMincho" charset="-128"/>
              </a:rPr>
              <a:t>（</a:t>
            </a:r>
            <a:r>
              <a:rPr lang="en-US" altLang="ja-JP" sz="1100" b="1" dirty="0">
                <a:solidFill>
                  <a:srgbClr val="40A1BE"/>
                </a:solidFill>
                <a:latin typeface="+mn-ea"/>
                <a:cs typeface="MS PMincho" charset="-128"/>
              </a:rPr>
              <a:t>00:00 </a:t>
            </a:r>
            <a:r>
              <a:rPr lang="mr-IN" altLang="ja-JP" sz="1100" b="1" dirty="0">
                <a:solidFill>
                  <a:srgbClr val="40A1BE"/>
                </a:solidFill>
                <a:latin typeface="+mn-ea"/>
                <a:cs typeface="MS PMincho" charset="-128"/>
              </a:rPr>
              <a:t>–</a:t>
            </a:r>
            <a:r>
              <a:rPr lang="en-US" altLang="ja-JP" sz="1100" b="1" dirty="0">
                <a:solidFill>
                  <a:srgbClr val="40A1BE"/>
                </a:solidFill>
                <a:latin typeface="+mn-ea"/>
                <a:cs typeface="MS PMincho" charset="-128"/>
              </a:rPr>
              <a:t> 00:00 </a:t>
            </a:r>
            <a:r>
              <a:rPr lang="ja-JP" altLang="en-US" sz="1100" b="1" dirty="0">
                <a:solidFill>
                  <a:srgbClr val="40A1BE"/>
                </a:solidFill>
                <a:latin typeface="+mn-ea"/>
                <a:cs typeface="MS PMincho" charset="-128"/>
              </a:rPr>
              <a:t>昼休み）</a:t>
            </a:r>
            <a:endParaRPr lang="en-US" altLang="ja-JP" sz="1100" b="1" dirty="0">
              <a:solidFill>
                <a:srgbClr val="40A1BE"/>
              </a:solidFill>
              <a:latin typeface="+mn-ea"/>
              <a:cs typeface="MS PMincho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100" b="1" dirty="0">
                <a:solidFill>
                  <a:srgbClr val="40A1BE"/>
                </a:solidFill>
                <a:latin typeface="+mn-ea"/>
                <a:cs typeface="MS PMincho" charset="-128"/>
              </a:rPr>
              <a:t>定休日</a:t>
            </a:r>
            <a:r>
              <a:rPr lang="en-US" altLang="ja-JP" sz="1100" b="1" dirty="0">
                <a:solidFill>
                  <a:srgbClr val="40A1BE"/>
                </a:solidFill>
                <a:latin typeface="+mn-ea"/>
                <a:cs typeface="MS PMincho" charset="-128"/>
              </a:rPr>
              <a:t> : </a:t>
            </a:r>
            <a:r>
              <a:rPr lang="ja-JP" altLang="en-US" sz="1100" b="1" dirty="0">
                <a:solidFill>
                  <a:srgbClr val="40A1BE"/>
                </a:solidFill>
                <a:latin typeface="+mn-ea"/>
                <a:cs typeface="MS PMincho" charset="-128"/>
              </a:rPr>
              <a:t>木曜日、日曜日</a:t>
            </a: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5EE53EF1-D5C4-1C43-A798-2D78CCB4EACC}"/>
              </a:ext>
            </a:extLst>
          </p:cNvPr>
          <p:cNvSpPr txBox="1"/>
          <p:nvPr/>
        </p:nvSpPr>
        <p:spPr>
          <a:xfrm>
            <a:off x="3994483" y="9251970"/>
            <a:ext cx="2890151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2800" b="1" dirty="0">
                <a:solidFill>
                  <a:srgbClr val="40A1BE"/>
                </a:solidFill>
                <a:latin typeface="+mn-ea"/>
                <a:cs typeface="MS PMincho" charset="-128"/>
              </a:rPr>
              <a:t>☎</a:t>
            </a:r>
            <a:r>
              <a:rPr lang="en-US" altLang="ja-JP" sz="2800" b="1" dirty="0">
                <a:solidFill>
                  <a:srgbClr val="40A1BE"/>
                </a:solidFill>
                <a:latin typeface="+mn-ea"/>
                <a:cs typeface="MS PMincho" charset="-128"/>
              </a:rPr>
              <a:t> 03-1234-1111</a:t>
            </a:r>
            <a:endParaRPr lang="ja-JP" altLang="en-US" sz="2800" b="1" dirty="0">
              <a:solidFill>
                <a:srgbClr val="40A1BE"/>
              </a:solidFill>
              <a:latin typeface="+mn-ea"/>
              <a:cs typeface="MS PMincho" charset="-128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4C6903DF-12CD-5E41-9C49-C0A871B07D35}"/>
              </a:ext>
            </a:extLst>
          </p:cNvPr>
          <p:cNvSpPr/>
          <p:nvPr/>
        </p:nvSpPr>
        <p:spPr>
          <a:xfrm>
            <a:off x="0" y="10278336"/>
            <a:ext cx="7775575" cy="629377"/>
          </a:xfrm>
          <a:prstGeom prst="rect">
            <a:avLst/>
          </a:prstGeom>
          <a:solidFill>
            <a:srgbClr val="40A1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C9B22E67-755D-E841-9413-A0FED174EBB1}"/>
              </a:ext>
            </a:extLst>
          </p:cNvPr>
          <p:cNvSpPr txBox="1"/>
          <p:nvPr/>
        </p:nvSpPr>
        <p:spPr>
          <a:xfrm>
            <a:off x="695823" y="10305230"/>
            <a:ext cx="618881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800" b="1" dirty="0">
                <a:solidFill>
                  <a:schemeClr val="bg1">
                    <a:lumMod val="95000"/>
                  </a:schemeClr>
                </a:solidFill>
                <a:latin typeface="+mn-ea"/>
                <a:cs typeface="MS PMincho" charset="-128"/>
              </a:rPr>
              <a:t>アスクル整体院　</a:t>
            </a:r>
            <a:r>
              <a:rPr lang="ja-JP" altLang="en-US" sz="1400" b="1" dirty="0">
                <a:solidFill>
                  <a:schemeClr val="bg1">
                    <a:lumMod val="95000"/>
                  </a:schemeClr>
                </a:solidFill>
                <a:latin typeface="+mn-ea"/>
                <a:cs typeface="MS PMincho" charset="-128"/>
              </a:rPr>
              <a:t>東京都江東区豊洲 </a:t>
            </a:r>
            <a:r>
              <a:rPr lang="en-US" altLang="ja-JP" sz="1400" b="1" dirty="0">
                <a:solidFill>
                  <a:schemeClr val="bg1">
                    <a:lumMod val="95000"/>
                  </a:schemeClr>
                </a:solidFill>
                <a:latin typeface="+mn-ea"/>
                <a:cs typeface="MS PMincho" charset="-128"/>
              </a:rPr>
              <a:t>3-2-3</a:t>
            </a:r>
            <a:r>
              <a:rPr lang="ja-JP" altLang="en-US" sz="1400" b="1" dirty="0">
                <a:solidFill>
                  <a:schemeClr val="bg1">
                    <a:lumMod val="95000"/>
                  </a:schemeClr>
                </a:solidFill>
                <a:latin typeface="+mn-ea"/>
                <a:cs typeface="MS PMincho" charset="-128"/>
              </a:rPr>
              <a:t>　　</a:t>
            </a:r>
            <a:r>
              <a:rPr lang="en-US" altLang="ja-JP" sz="1400" b="1" dirty="0">
                <a:solidFill>
                  <a:schemeClr val="bg1">
                    <a:lumMod val="95000"/>
                  </a:schemeClr>
                </a:solidFill>
                <a:latin typeface="+mn-ea"/>
                <a:cs typeface="MS PMincho" charset="-128"/>
              </a:rPr>
              <a:t>JR</a:t>
            </a:r>
            <a:r>
              <a:rPr lang="ja-JP" altLang="en-US" sz="1400" b="1" dirty="0">
                <a:solidFill>
                  <a:schemeClr val="bg1">
                    <a:lumMod val="95000"/>
                  </a:schemeClr>
                </a:solidFill>
                <a:latin typeface="+mn-ea"/>
                <a:cs typeface="MS PMincho" charset="-128"/>
              </a:rPr>
              <a:t>○○駅から徒歩</a:t>
            </a:r>
            <a:r>
              <a:rPr lang="en-US" altLang="ja-JP" sz="1400" b="1" dirty="0">
                <a:solidFill>
                  <a:schemeClr val="bg1">
                    <a:lumMod val="95000"/>
                  </a:schemeClr>
                </a:solidFill>
                <a:latin typeface="+mn-ea"/>
                <a:cs typeface="MS PMincho" charset="-128"/>
              </a:rPr>
              <a:t>5</a:t>
            </a:r>
            <a:r>
              <a:rPr lang="ja-JP" altLang="en-US" sz="1400" b="1" dirty="0">
                <a:solidFill>
                  <a:schemeClr val="bg1">
                    <a:lumMod val="95000"/>
                  </a:schemeClr>
                </a:solidFill>
                <a:latin typeface="+mn-ea"/>
                <a:cs typeface="MS PMincho" charset="-128"/>
              </a:rPr>
              <a:t>分</a:t>
            </a:r>
          </a:p>
        </p:txBody>
      </p:sp>
    </p:spTree>
    <p:extLst>
      <p:ext uri="{BB962C8B-B14F-4D97-AF65-F5344CB8AC3E}">
        <p14:creationId xmlns:p14="http://schemas.microsoft.com/office/powerpoint/2010/main" val="908484476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1073</TotalTime>
  <Words>260</Words>
  <Application>Microsoft Macintosh PowerPoint</Application>
  <PresentationFormat>ユーザー設定</PresentationFormat>
  <Paragraphs>39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HG丸ｺﾞｼｯｸM-PRO</vt:lpstr>
      <vt:lpstr>ＭＳ Ｐゴシック</vt:lpstr>
      <vt:lpstr>MS PMincho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 </cp:lastModifiedBy>
  <cp:revision>133</cp:revision>
  <cp:lastPrinted>2013-08-08T08:23:13Z</cp:lastPrinted>
  <dcterms:created xsi:type="dcterms:W3CDTF">2013-08-08T01:25:55Z</dcterms:created>
  <dcterms:modified xsi:type="dcterms:W3CDTF">2018-02-04T07:26:41Z</dcterms:modified>
</cp:coreProperties>
</file>