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A0B2A9"/>
    <a:srgbClr val="EE859A"/>
    <a:srgbClr val="6B7770"/>
    <a:srgbClr val="B8CBBE"/>
    <a:srgbClr val="D4E9D8"/>
    <a:srgbClr val="40A1BE"/>
    <a:srgbClr val="EEF4F8"/>
    <a:srgbClr val="A49DC6"/>
    <a:srgbClr val="A7444D"/>
    <a:srgbClr val="F7C8C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408" autoAdjust="0"/>
    <p:restoredTop sz="86418"/>
  </p:normalViewPr>
  <p:slideViewPr>
    <p:cSldViewPr snapToGrid="0">
      <p:cViewPr varScale="1">
        <p:scale>
          <a:sx n="71" d="100"/>
          <a:sy n="71" d="100"/>
        </p:scale>
        <p:origin x="3464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B69F13F2-E121-FD4E-97B5-85D20B8D5E20}"/>
              </a:ext>
            </a:extLst>
          </p:cNvPr>
          <p:cNvSpPr/>
          <p:nvPr/>
        </p:nvSpPr>
        <p:spPr>
          <a:xfrm>
            <a:off x="0" y="-1"/>
            <a:ext cx="7775575" cy="1090771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27" name="図 26">
            <a:extLst>
              <a:ext uri="{FF2B5EF4-FFF2-40B4-BE49-F238E27FC236}">
                <a16:creationId xmlns:a16="http://schemas.microsoft.com/office/drawing/2014/main" id="{A66271F3-DC80-E648-954A-C3F8871692DA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b="22724"/>
          <a:stretch/>
        </p:blipFill>
        <p:spPr>
          <a:xfrm rot="10800000">
            <a:off x="-1" y="-2"/>
            <a:ext cx="7775575" cy="4055818"/>
          </a:xfrm>
          <a:prstGeom prst="rect">
            <a:avLst/>
          </a:prstGeom>
        </p:spPr>
      </p:pic>
      <p:sp>
        <p:nvSpPr>
          <p:cNvPr id="5" name="正方形/長方形 4"/>
          <p:cNvSpPr/>
          <p:nvPr/>
        </p:nvSpPr>
        <p:spPr>
          <a:xfrm>
            <a:off x="0" y="4057039"/>
            <a:ext cx="7775575" cy="1946197"/>
          </a:xfrm>
          <a:prstGeom prst="rect">
            <a:avLst/>
          </a:prstGeom>
          <a:solidFill>
            <a:schemeClr val="tx1">
              <a:alpha val="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501466" y="1711403"/>
            <a:ext cx="3235181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600" b="1" dirty="0">
                <a:solidFill>
                  <a:srgbClr val="B8CBBE"/>
                </a:solidFill>
                <a:effectLst>
                  <a:glow rad="177800">
                    <a:schemeClr val="bg1"/>
                  </a:glow>
                </a:effectLst>
                <a:latin typeface="+mn-ea"/>
                <a:cs typeface="MS PMincho" charset="-128"/>
              </a:rPr>
              <a:t>アスクル</a:t>
            </a: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501465" y="2625804"/>
            <a:ext cx="6346609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600" b="1" dirty="0">
                <a:solidFill>
                  <a:srgbClr val="B8CBBE"/>
                </a:solidFill>
                <a:effectLst>
                  <a:glow rad="177800">
                    <a:schemeClr val="bg1"/>
                  </a:glow>
                </a:effectLst>
                <a:latin typeface="+mn-ea"/>
                <a:cs typeface="MS PMincho" charset="-128"/>
              </a:rPr>
              <a:t>カイロプラティック</a:t>
            </a:r>
            <a:endParaRPr kumimoji="1" lang="ja-JP" altLang="en-US" sz="6600" b="1" dirty="0">
              <a:solidFill>
                <a:srgbClr val="B8CBBE"/>
              </a:solidFill>
              <a:effectLst>
                <a:glow rad="177800">
                  <a:schemeClr val="bg1"/>
                </a:glow>
              </a:effectLst>
              <a:latin typeface="+mn-ea"/>
              <a:cs typeface="MS PMincho" charset="-128"/>
            </a:endParaRPr>
          </a:p>
        </p:txBody>
      </p:sp>
      <p:sp>
        <p:nvSpPr>
          <p:cNvPr id="4" name="角丸四角形 3"/>
          <p:cNvSpPr/>
          <p:nvPr/>
        </p:nvSpPr>
        <p:spPr>
          <a:xfrm>
            <a:off x="501465" y="3878134"/>
            <a:ext cx="4055165" cy="516835"/>
          </a:xfrm>
          <a:prstGeom prst="roundRect">
            <a:avLst>
              <a:gd name="adj" fmla="val 50000"/>
            </a:avLst>
          </a:prstGeom>
          <a:solidFill>
            <a:srgbClr val="B8CBB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/>
              <a:t>カラダの悩み、お聞かせください</a:t>
            </a:r>
            <a:endParaRPr kumimoji="1" lang="ja-JP" altLang="en-US" sz="1800" dirty="0"/>
          </a:p>
        </p:txBody>
      </p:sp>
      <p:sp>
        <p:nvSpPr>
          <p:cNvPr id="28" name="正方形/長方形 27"/>
          <p:cNvSpPr/>
          <p:nvPr/>
        </p:nvSpPr>
        <p:spPr>
          <a:xfrm>
            <a:off x="481763" y="4625064"/>
            <a:ext cx="1816872" cy="1148076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dirty="0"/>
              <a:t>ここに画像を</a:t>
            </a:r>
            <a:endParaRPr kumimoji="1" lang="en-US" altLang="ja-JP" sz="1800" dirty="0"/>
          </a:p>
          <a:p>
            <a:pPr algn="ctr"/>
            <a:r>
              <a:rPr lang="ja-JP" altLang="en-US" sz="1800" dirty="0"/>
              <a:t>挿入してください</a:t>
            </a:r>
            <a:endParaRPr kumimoji="1" lang="ja-JP" altLang="en-US" sz="1800" dirty="0"/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2579396" y="4620174"/>
            <a:ext cx="226857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000" b="1" dirty="0">
                <a:solidFill>
                  <a:srgbClr val="EE859A"/>
                </a:solidFill>
                <a:effectLst/>
                <a:latin typeface="+mn-ea"/>
                <a:cs typeface="MS PMincho" charset="-128"/>
              </a:rPr>
              <a:t>院長</a:t>
            </a:r>
            <a:r>
              <a:rPr lang="en-US" altLang="ja-JP" sz="2000" b="1" dirty="0">
                <a:solidFill>
                  <a:srgbClr val="EE859A"/>
                </a:solidFill>
                <a:effectLst/>
                <a:latin typeface="+mn-ea"/>
                <a:cs typeface="MS PMincho" charset="-128"/>
              </a:rPr>
              <a:t> : </a:t>
            </a:r>
            <a:r>
              <a:rPr lang="ja-JP" altLang="en-US" sz="2000" b="1" dirty="0">
                <a:solidFill>
                  <a:srgbClr val="EE859A"/>
                </a:solidFill>
                <a:effectLst/>
                <a:latin typeface="+mn-ea"/>
                <a:cs typeface="MS PMincho" charset="-128"/>
              </a:rPr>
              <a:t>田中真理子</a:t>
            </a:r>
            <a:r>
              <a:rPr lang="en-US" altLang="ja-JP" sz="2000" b="1" dirty="0">
                <a:solidFill>
                  <a:srgbClr val="EE859A"/>
                </a:solidFill>
                <a:effectLst/>
                <a:latin typeface="+mn-ea"/>
                <a:cs typeface="MS PMincho" charset="-128"/>
              </a:rPr>
              <a:t> </a:t>
            </a:r>
            <a:endParaRPr kumimoji="1" lang="ja-JP" altLang="en-US" sz="2000" b="1" dirty="0">
              <a:solidFill>
                <a:srgbClr val="EE859A"/>
              </a:solidFill>
              <a:effectLst/>
              <a:latin typeface="+mn-ea"/>
              <a:cs typeface="MS PMincho" charset="-128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2579396" y="5076437"/>
            <a:ext cx="460169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200" b="1" dirty="0">
                <a:solidFill>
                  <a:srgbClr val="EE859A"/>
                </a:solidFill>
                <a:effectLst/>
                <a:latin typeface="+mn-ea"/>
                <a:cs typeface="MS PMincho" charset="-128"/>
              </a:rPr>
              <a:t>ここに院長のプロフィールを入力してください。</a:t>
            </a:r>
            <a:r>
              <a:rPr lang="ja-JP" altLang="en-US" sz="1200" b="1" dirty="0">
                <a:solidFill>
                  <a:srgbClr val="EE859A"/>
                </a:solidFill>
                <a:latin typeface="+mn-ea"/>
                <a:cs typeface="MS PMincho" charset="-128"/>
              </a:rPr>
              <a:t>ここに院長のプロフィールを入力してください。ここに院長のプロフィールを入力してください。ここに院長のプロフィールを入力してください。</a:t>
            </a:r>
          </a:p>
        </p:txBody>
      </p:sp>
      <p:sp>
        <p:nvSpPr>
          <p:cNvPr id="34" name="角丸四角形 33"/>
          <p:cNvSpPr/>
          <p:nvPr/>
        </p:nvSpPr>
        <p:spPr>
          <a:xfrm>
            <a:off x="501465" y="6222483"/>
            <a:ext cx="6779011" cy="384230"/>
          </a:xfrm>
          <a:prstGeom prst="roundRect">
            <a:avLst>
              <a:gd name="adj" fmla="val 50000"/>
            </a:avLst>
          </a:prstGeom>
          <a:solidFill>
            <a:srgbClr val="B8CBB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800" dirty="0"/>
              <a:t>当院の特徴</a:t>
            </a:r>
          </a:p>
        </p:txBody>
      </p:sp>
      <p:sp>
        <p:nvSpPr>
          <p:cNvPr id="35" name="正方形/長方形 34"/>
          <p:cNvSpPr/>
          <p:nvPr/>
        </p:nvSpPr>
        <p:spPr>
          <a:xfrm>
            <a:off x="501466" y="6779091"/>
            <a:ext cx="1878739" cy="103340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/>
              <a:t>ここに画像を</a:t>
            </a:r>
            <a:endParaRPr lang="en-US" altLang="ja-JP" sz="1600" dirty="0"/>
          </a:p>
          <a:p>
            <a:pPr algn="ctr"/>
            <a:r>
              <a:rPr lang="ja-JP" altLang="en-US" sz="1600" dirty="0"/>
              <a:t>挿入してください</a:t>
            </a:r>
          </a:p>
        </p:txBody>
      </p:sp>
      <p:sp>
        <p:nvSpPr>
          <p:cNvPr id="36" name="正方形/長方形 35"/>
          <p:cNvSpPr/>
          <p:nvPr/>
        </p:nvSpPr>
        <p:spPr>
          <a:xfrm>
            <a:off x="2951600" y="6779091"/>
            <a:ext cx="1878739" cy="103340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/>
              <a:t>ここに画像を</a:t>
            </a:r>
            <a:endParaRPr lang="en-US" altLang="ja-JP" sz="1600" dirty="0"/>
          </a:p>
          <a:p>
            <a:pPr algn="ctr"/>
            <a:r>
              <a:rPr lang="ja-JP" altLang="en-US" sz="1600" dirty="0"/>
              <a:t>挿入してください</a:t>
            </a:r>
          </a:p>
        </p:txBody>
      </p:sp>
      <p:sp>
        <p:nvSpPr>
          <p:cNvPr id="37" name="正方形/長方形 36"/>
          <p:cNvSpPr/>
          <p:nvPr/>
        </p:nvSpPr>
        <p:spPr>
          <a:xfrm>
            <a:off x="5401736" y="6779091"/>
            <a:ext cx="1878739" cy="1033402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600" dirty="0"/>
              <a:t>ここに画像を</a:t>
            </a:r>
            <a:endParaRPr lang="en-US" altLang="ja-JP" sz="1600" dirty="0"/>
          </a:p>
          <a:p>
            <a:pPr algn="ctr"/>
            <a:r>
              <a:rPr lang="ja-JP" altLang="en-US" sz="1600" dirty="0"/>
              <a:t>挿入してください</a:t>
            </a:r>
          </a:p>
        </p:txBody>
      </p:sp>
      <p:sp>
        <p:nvSpPr>
          <p:cNvPr id="38" name="テキスト ボックス 37"/>
          <p:cNvSpPr txBox="1"/>
          <p:nvPr/>
        </p:nvSpPr>
        <p:spPr>
          <a:xfrm>
            <a:off x="501465" y="7862491"/>
            <a:ext cx="187874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solidFill>
                  <a:srgbClr val="A0B2A9"/>
                </a:solidFill>
                <a:latin typeface="+mn-ea"/>
                <a:cs typeface="MS PMincho" charset="-128"/>
              </a:rPr>
              <a:t>ここにテキストを入力してください。ここにテキストを入力してください。ここにテキストを入力してください。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2951600" y="7862491"/>
            <a:ext cx="187874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solidFill>
                  <a:srgbClr val="A0B2A9"/>
                </a:solidFill>
                <a:latin typeface="+mn-ea"/>
                <a:cs typeface="MS PMincho" charset="-128"/>
              </a:rPr>
              <a:t>ここにテキストを入力してください。ここにテキストを入力してください。ここにテキストを入力してください。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5401736" y="7862491"/>
            <a:ext cx="187874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solidFill>
                  <a:srgbClr val="A0B2A9"/>
                </a:solidFill>
                <a:latin typeface="+mn-ea"/>
                <a:cs typeface="MS PMincho" charset="-128"/>
              </a:rPr>
              <a:t>ここにテキストを入力してください。ここにテキストを入力してください。ここにテキストを入力してください。</a:t>
            </a:r>
          </a:p>
        </p:txBody>
      </p:sp>
      <p:sp>
        <p:nvSpPr>
          <p:cNvPr id="41" name="正方形/長方形 40"/>
          <p:cNvSpPr/>
          <p:nvPr/>
        </p:nvSpPr>
        <p:spPr>
          <a:xfrm>
            <a:off x="0" y="8780930"/>
            <a:ext cx="7775575" cy="2163480"/>
          </a:xfrm>
          <a:prstGeom prst="rect">
            <a:avLst/>
          </a:prstGeom>
          <a:solidFill>
            <a:schemeClr val="tx1">
              <a:alpha val="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9" name="直線コネクタ 8"/>
          <p:cNvCxnSpPr/>
          <p:nvPr/>
        </p:nvCxnSpPr>
        <p:spPr>
          <a:xfrm>
            <a:off x="0" y="8780930"/>
            <a:ext cx="7775575" cy="0"/>
          </a:xfrm>
          <a:prstGeom prst="line">
            <a:avLst/>
          </a:prstGeom>
          <a:ln>
            <a:solidFill>
              <a:srgbClr val="B8CBBE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正方形/長方形 44"/>
          <p:cNvSpPr/>
          <p:nvPr/>
        </p:nvSpPr>
        <p:spPr>
          <a:xfrm>
            <a:off x="0" y="10278336"/>
            <a:ext cx="7775575" cy="629377"/>
          </a:xfrm>
          <a:prstGeom prst="rect">
            <a:avLst/>
          </a:prstGeom>
          <a:solidFill>
            <a:srgbClr val="EE859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605364" y="10270505"/>
            <a:ext cx="4975772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400" b="1" dirty="0">
                <a:solidFill>
                  <a:schemeClr val="bg1">
                    <a:lumMod val="95000"/>
                  </a:schemeClr>
                </a:solidFill>
                <a:latin typeface="+mn-ea"/>
                <a:cs typeface="MS PMincho" charset="-128"/>
              </a:rPr>
              <a:t>アスクルカイロプラティック</a:t>
            </a:r>
            <a:r>
              <a:rPr lang="ja-JP" altLang="en-US" sz="1800" b="1" dirty="0">
                <a:solidFill>
                  <a:schemeClr val="bg1">
                    <a:lumMod val="95000"/>
                  </a:schemeClr>
                </a:solidFill>
                <a:latin typeface="+mn-ea"/>
                <a:cs typeface="MS PMincho" charset="-128"/>
              </a:rPr>
              <a:t>　</a:t>
            </a:r>
            <a:r>
              <a:rPr lang="ja-JP" altLang="en-US" sz="1200" b="1" dirty="0">
                <a:solidFill>
                  <a:schemeClr val="bg1">
                    <a:lumMod val="95000"/>
                  </a:schemeClr>
                </a:solidFill>
                <a:latin typeface="+mn-ea"/>
                <a:cs typeface="MS PMincho" charset="-128"/>
              </a:rPr>
              <a:t>東京都江東区豊洲 </a:t>
            </a:r>
            <a:r>
              <a:rPr lang="en-US" altLang="ja-JP" sz="1200" b="1" dirty="0">
                <a:solidFill>
                  <a:schemeClr val="bg1">
                    <a:lumMod val="95000"/>
                  </a:schemeClr>
                </a:solidFill>
                <a:latin typeface="+mn-ea"/>
                <a:cs typeface="MS PMincho" charset="-128"/>
              </a:rPr>
              <a:t>3-2-3</a:t>
            </a:r>
            <a:endParaRPr lang="ja-JP" altLang="en-US" sz="1200" b="1" dirty="0">
              <a:solidFill>
                <a:schemeClr val="bg1">
                  <a:lumMod val="95000"/>
                </a:schemeClr>
              </a:solidFill>
              <a:latin typeface="+mn-ea"/>
              <a:cs typeface="MS PMincho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5039717" y="10258930"/>
            <a:ext cx="2150298" cy="481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ja-JP" altLang="en-US" sz="2000" b="1" dirty="0">
                <a:solidFill>
                  <a:schemeClr val="bg1">
                    <a:lumMod val="95000"/>
                  </a:schemeClr>
                </a:solidFill>
                <a:latin typeface="+mn-ea"/>
                <a:cs typeface="MS PMincho" charset="-128"/>
              </a:rPr>
              <a:t>☎</a:t>
            </a:r>
            <a:r>
              <a:rPr lang="en-US" altLang="ja-JP" sz="2000" b="1" dirty="0">
                <a:solidFill>
                  <a:schemeClr val="bg1">
                    <a:lumMod val="95000"/>
                  </a:schemeClr>
                </a:solidFill>
                <a:latin typeface="+mn-ea"/>
                <a:cs typeface="MS PMincho" charset="-128"/>
              </a:rPr>
              <a:t> 03-1234-1111</a:t>
            </a:r>
            <a:endParaRPr lang="ja-JP" altLang="en-US" sz="1400" b="1" dirty="0">
              <a:solidFill>
                <a:schemeClr val="bg1">
                  <a:lumMod val="95000"/>
                </a:schemeClr>
              </a:solidFill>
              <a:latin typeface="+mn-ea"/>
              <a:cs typeface="MS PMincho" charset="-128"/>
            </a:endParaRPr>
          </a:p>
        </p:txBody>
      </p:sp>
      <p:graphicFrame>
        <p:nvGraphicFramePr>
          <p:cNvPr id="50" name="表 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0521305"/>
              </p:ext>
            </p:extLst>
          </p:nvPr>
        </p:nvGraphicFramePr>
        <p:xfrm>
          <a:off x="2735926" y="9003969"/>
          <a:ext cx="4454088" cy="10543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5676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5676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5676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567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5676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5676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56761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56761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0687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枠</a:t>
                      </a:r>
                    </a:p>
                  </a:txBody>
                  <a:tcPr>
                    <a:solidFill>
                      <a:srgbClr val="B8CBB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月</a:t>
                      </a:r>
                    </a:p>
                  </a:txBody>
                  <a:tcPr>
                    <a:solidFill>
                      <a:srgbClr val="B8CBB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火</a:t>
                      </a:r>
                    </a:p>
                  </a:txBody>
                  <a:tcPr>
                    <a:solidFill>
                      <a:srgbClr val="B8CBB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水</a:t>
                      </a:r>
                    </a:p>
                  </a:txBody>
                  <a:tcPr>
                    <a:solidFill>
                      <a:srgbClr val="B8CBB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木</a:t>
                      </a:r>
                    </a:p>
                  </a:txBody>
                  <a:tcPr>
                    <a:solidFill>
                      <a:srgbClr val="B8CBB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金</a:t>
                      </a:r>
                    </a:p>
                  </a:txBody>
                  <a:tcPr>
                    <a:solidFill>
                      <a:srgbClr val="B8CBB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土</a:t>
                      </a:r>
                    </a:p>
                  </a:txBody>
                  <a:tcPr>
                    <a:solidFill>
                      <a:srgbClr val="B8CBBE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latin typeface="+mn-ea"/>
                          <a:ea typeface="+mn-ea"/>
                        </a:rPr>
                        <a:t>日</a:t>
                      </a:r>
                    </a:p>
                  </a:txBody>
                  <a:tcPr>
                    <a:solidFill>
                      <a:srgbClr val="B8CBB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3428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AM</a:t>
                      </a:r>
                      <a:endParaRPr kumimoji="1" lang="ja-JP" altLang="en-US" dirty="0">
                        <a:solidFill>
                          <a:srgbClr val="A0B2A9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A0B2A9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A0B2A9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6231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PM</a:t>
                      </a:r>
                      <a:endParaRPr kumimoji="1" lang="ja-JP" altLang="en-US" dirty="0">
                        <a:solidFill>
                          <a:srgbClr val="A0B2A9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A0B2A9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○</a:t>
                      </a: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A0B2A9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A0B2A9"/>
                          </a:solidFill>
                          <a:latin typeface="+mn-ea"/>
                          <a:ea typeface="+mn-ea"/>
                        </a:rPr>
                        <a:t>×</a:t>
                      </a:r>
                      <a:endParaRPr kumimoji="1" lang="ja-JP" altLang="en-US" dirty="0">
                        <a:solidFill>
                          <a:srgbClr val="A0B2A9"/>
                        </a:solidFill>
                        <a:latin typeface="+mn-ea"/>
                        <a:ea typeface="+mn-ea"/>
                      </a:endParaRPr>
                    </a:p>
                  </a:txBody>
                  <a:tcPr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52" name="テキスト ボックス 51"/>
          <p:cNvSpPr txBox="1"/>
          <p:nvPr/>
        </p:nvSpPr>
        <p:spPr>
          <a:xfrm>
            <a:off x="481145" y="8928549"/>
            <a:ext cx="100540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b="1" dirty="0">
                <a:solidFill>
                  <a:srgbClr val="A0B2A9"/>
                </a:solidFill>
                <a:effectLst/>
                <a:latin typeface="+mn-ea"/>
                <a:cs typeface="MS PMincho" charset="-128"/>
              </a:rPr>
              <a:t>診療時間</a:t>
            </a:r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491305" y="9276806"/>
            <a:ext cx="2018215" cy="7815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午前</a:t>
            </a:r>
            <a:r>
              <a:rPr lang="en-US" altLang="ja-JP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 : 00:00 </a:t>
            </a:r>
            <a:r>
              <a:rPr lang="mr-IN" altLang="ja-JP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–</a:t>
            </a:r>
            <a:r>
              <a:rPr lang="en-US" altLang="ja-JP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 00:00</a:t>
            </a:r>
          </a:p>
          <a:p>
            <a:pPr>
              <a:lnSpc>
                <a:spcPct val="150000"/>
              </a:lnSpc>
            </a:pPr>
            <a:r>
              <a:rPr lang="ja-JP" altLang="en-US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午後</a:t>
            </a:r>
            <a:r>
              <a:rPr lang="en-US" altLang="ja-JP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 : 00:00 </a:t>
            </a:r>
            <a:r>
              <a:rPr lang="mr-IN" altLang="ja-JP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–</a:t>
            </a:r>
            <a:r>
              <a:rPr lang="en-US" altLang="ja-JP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 00:00</a:t>
            </a:r>
            <a:endParaRPr lang="ja-JP" altLang="en-US" sz="1050" b="1" dirty="0">
              <a:solidFill>
                <a:srgbClr val="A0B2A9"/>
              </a:solidFill>
              <a:latin typeface="+mn-ea"/>
              <a:cs typeface="MS PMincho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定休日</a:t>
            </a:r>
            <a:r>
              <a:rPr lang="en-US" altLang="ja-JP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 : </a:t>
            </a:r>
            <a:r>
              <a:rPr lang="ja-JP" altLang="en-US" sz="1050" b="1" dirty="0">
                <a:solidFill>
                  <a:srgbClr val="A0B2A9"/>
                </a:solidFill>
                <a:latin typeface="+mn-ea"/>
                <a:cs typeface="MS PMincho" charset="-128"/>
              </a:rPr>
              <a:t>木曜日、日曜日</a:t>
            </a:r>
          </a:p>
        </p:txBody>
      </p:sp>
    </p:spTree>
    <p:extLst>
      <p:ext uri="{BB962C8B-B14F-4D97-AF65-F5344CB8AC3E}">
        <p14:creationId xmlns:p14="http://schemas.microsoft.com/office/powerpoint/2010/main" val="89783830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1090</TotalTime>
  <Words>307</Words>
  <Application>Microsoft Macintosh PowerPoint</Application>
  <PresentationFormat>ユーザー設定</PresentationFormat>
  <Paragraphs>64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138</cp:revision>
  <cp:lastPrinted>2013-08-08T08:23:13Z</cp:lastPrinted>
  <dcterms:created xsi:type="dcterms:W3CDTF">2013-08-08T01:25:55Z</dcterms:created>
  <dcterms:modified xsi:type="dcterms:W3CDTF">2018-02-03T10:55:17Z</dcterms:modified>
</cp:coreProperties>
</file>