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8564"/>
    <a:srgbClr val="D4E9D8"/>
    <a:srgbClr val="A0B2A9"/>
    <a:srgbClr val="EE859A"/>
    <a:srgbClr val="6B7770"/>
    <a:srgbClr val="B8CBBE"/>
    <a:srgbClr val="40A1BE"/>
    <a:srgbClr val="EEF4F8"/>
    <a:srgbClr val="A49DC6"/>
    <a:srgbClr val="A744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43" autoAdjust="0"/>
    <p:restoredTop sz="86418"/>
  </p:normalViewPr>
  <p:slideViewPr>
    <p:cSldViewPr snapToGrid="0">
      <p:cViewPr varScale="1">
        <p:scale>
          <a:sx n="71" d="100"/>
          <a:sy n="71" d="100"/>
        </p:scale>
        <p:origin x="3456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>
            <a:extLst>
              <a:ext uri="{FF2B5EF4-FFF2-40B4-BE49-F238E27FC236}">
                <a16:creationId xmlns:a16="http://schemas.microsoft.com/office/drawing/2014/main" id="{C0198E42-F0E4-EB41-9A13-46F9D7E94A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9" b="4688"/>
          <a:stretch/>
        </p:blipFill>
        <p:spPr>
          <a:xfrm rot="16200000">
            <a:off x="-1566069" y="1566066"/>
            <a:ext cx="10907715" cy="7775577"/>
          </a:xfrm>
          <a:prstGeom prst="rect">
            <a:avLst/>
          </a:prstGeom>
        </p:spPr>
      </p:pic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516738D6-E412-514C-B0D0-0FF73A319355}"/>
              </a:ext>
            </a:extLst>
          </p:cNvPr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tx1"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7775575" cy="40229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0" y="3043029"/>
            <a:ext cx="7775575" cy="967482"/>
          </a:xfrm>
          <a:prstGeom prst="rect">
            <a:avLst/>
          </a:prstGeom>
          <a:solidFill>
            <a:schemeClr val="tx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01466" y="1718049"/>
            <a:ext cx="57150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0" b="1" dirty="0">
                <a:solidFill>
                  <a:srgbClr val="CF8564"/>
                </a:solidFill>
                <a:effectLst>
                  <a:glow rad="177800">
                    <a:schemeClr val="bg1"/>
                  </a:glow>
                </a:effectLst>
                <a:latin typeface="+mn-ea"/>
                <a:cs typeface="MS PMincho" charset="-128"/>
              </a:rPr>
              <a:t>ほぐしのアスクル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377435" y="5211131"/>
            <a:ext cx="4584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rgbClr val="CF8564"/>
                </a:solidFill>
                <a:effectLst>
                  <a:glow rad="76200">
                    <a:schemeClr val="bg1">
                      <a:alpha val="81000"/>
                    </a:schemeClr>
                  </a:glow>
                </a:effectLst>
                <a:latin typeface="+mn-ea"/>
                <a:cs typeface="MS PMincho" charset="-128"/>
              </a:rPr>
              <a:t>ここによくあるお悩みを入力してください。</a:t>
            </a:r>
            <a:endParaRPr kumimoji="1" lang="ja-JP" altLang="en-US" sz="2000" b="1" dirty="0">
              <a:solidFill>
                <a:srgbClr val="CF8564"/>
              </a:solidFill>
              <a:effectLst>
                <a:glow rad="76200">
                  <a:schemeClr val="bg1">
                    <a:alpha val="81000"/>
                  </a:schemeClr>
                </a:glow>
              </a:effectLst>
              <a:latin typeface="+mn-ea"/>
              <a:cs typeface="MS PMincho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0" y="10301486"/>
            <a:ext cx="7775575" cy="606227"/>
          </a:xfrm>
          <a:prstGeom prst="rect">
            <a:avLst/>
          </a:prstGeom>
          <a:solidFill>
            <a:srgbClr val="CF8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10998" y="3207036"/>
            <a:ext cx="62610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  <a:latin typeface="+mn-ea"/>
                <a:cs typeface="MS PMincho" charset="-128"/>
              </a:rPr>
              <a:t>ここに説明文を入力してください。ここに説明文を入力してください。ここに説明文を入力してください。ここに説明文を入力してください。</a:t>
            </a:r>
          </a:p>
        </p:txBody>
      </p:sp>
      <p:sp>
        <p:nvSpPr>
          <p:cNvPr id="32" name="角丸四角形 31"/>
          <p:cNvSpPr/>
          <p:nvPr/>
        </p:nvSpPr>
        <p:spPr>
          <a:xfrm>
            <a:off x="501465" y="1156213"/>
            <a:ext cx="4055165" cy="516835"/>
          </a:xfrm>
          <a:prstGeom prst="roundRect">
            <a:avLst>
              <a:gd name="adj" fmla="val 50000"/>
            </a:avLst>
          </a:prstGeom>
          <a:solidFill>
            <a:srgbClr val="CF8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/>
              <a:t>リラクゼーション整体</a:t>
            </a:r>
            <a:endParaRPr kumimoji="1" lang="ja-JP" altLang="en-US" sz="1800" dirty="0"/>
          </a:p>
        </p:txBody>
      </p:sp>
      <p:sp>
        <p:nvSpPr>
          <p:cNvPr id="8" name="円/楕円 7"/>
          <p:cNvSpPr/>
          <p:nvPr/>
        </p:nvSpPr>
        <p:spPr>
          <a:xfrm>
            <a:off x="757021" y="5172692"/>
            <a:ext cx="457955" cy="457955"/>
          </a:xfrm>
          <a:prstGeom prst="ellipse">
            <a:avLst/>
          </a:prstGeom>
          <a:solidFill>
            <a:srgbClr val="CF8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i="1" dirty="0"/>
              <a:t>1</a:t>
            </a:r>
            <a:endParaRPr kumimoji="1" lang="ja-JP" altLang="en-US" b="1" i="1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377435" y="5817155"/>
            <a:ext cx="4584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rgbClr val="CF8564"/>
                </a:solidFill>
                <a:effectLst>
                  <a:glow rad="76200">
                    <a:schemeClr val="bg1">
                      <a:alpha val="81000"/>
                    </a:schemeClr>
                  </a:glow>
                </a:effectLst>
                <a:latin typeface="+mn-ea"/>
                <a:cs typeface="MS PMincho" charset="-128"/>
              </a:rPr>
              <a:t>ここによくあるお悩みを入力してください。</a:t>
            </a:r>
            <a:endParaRPr kumimoji="1" lang="ja-JP" altLang="en-US" sz="2000" b="1" dirty="0">
              <a:solidFill>
                <a:srgbClr val="CF8564"/>
              </a:solidFill>
              <a:effectLst>
                <a:glow rad="76200">
                  <a:schemeClr val="bg1">
                    <a:alpha val="81000"/>
                  </a:schemeClr>
                </a:glow>
              </a:effectLst>
              <a:latin typeface="+mn-ea"/>
              <a:cs typeface="MS PMincho" charset="-128"/>
            </a:endParaRPr>
          </a:p>
        </p:txBody>
      </p:sp>
      <p:sp>
        <p:nvSpPr>
          <p:cNvPr id="49" name="円/楕円 48"/>
          <p:cNvSpPr/>
          <p:nvPr/>
        </p:nvSpPr>
        <p:spPr>
          <a:xfrm>
            <a:off x="757021" y="5778716"/>
            <a:ext cx="457955" cy="457955"/>
          </a:xfrm>
          <a:prstGeom prst="ellipse">
            <a:avLst/>
          </a:prstGeom>
          <a:solidFill>
            <a:srgbClr val="CF8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i="1" dirty="0"/>
              <a:t>2</a:t>
            </a:r>
            <a:endParaRPr kumimoji="1" lang="ja-JP" altLang="en-US" b="1" i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377435" y="6411610"/>
            <a:ext cx="4584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rgbClr val="CF8564"/>
                </a:solidFill>
                <a:effectLst>
                  <a:glow rad="76200">
                    <a:schemeClr val="bg1">
                      <a:alpha val="81000"/>
                    </a:schemeClr>
                  </a:glow>
                </a:effectLst>
                <a:latin typeface="+mn-ea"/>
                <a:cs typeface="MS PMincho" charset="-128"/>
              </a:rPr>
              <a:t>ここによくあるお悩みを入力してください。</a:t>
            </a:r>
            <a:endParaRPr kumimoji="1" lang="ja-JP" altLang="en-US" sz="2000" b="1" dirty="0">
              <a:solidFill>
                <a:srgbClr val="CF8564"/>
              </a:solidFill>
              <a:effectLst>
                <a:glow rad="76200">
                  <a:schemeClr val="bg1">
                    <a:alpha val="81000"/>
                  </a:schemeClr>
                </a:glow>
              </a:effectLst>
              <a:latin typeface="+mn-ea"/>
              <a:cs typeface="MS PMincho" charset="-128"/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757021" y="6373171"/>
            <a:ext cx="457955" cy="457955"/>
          </a:xfrm>
          <a:prstGeom prst="ellipse">
            <a:avLst/>
          </a:prstGeom>
          <a:solidFill>
            <a:srgbClr val="CF8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i="1" dirty="0"/>
              <a:t>3</a:t>
            </a:r>
            <a:endParaRPr kumimoji="1" lang="ja-JP" altLang="en-US" b="1" i="1" dirty="0"/>
          </a:p>
        </p:txBody>
      </p:sp>
      <p:sp>
        <p:nvSpPr>
          <p:cNvPr id="44" name="角丸四角形 43"/>
          <p:cNvSpPr/>
          <p:nvPr/>
        </p:nvSpPr>
        <p:spPr>
          <a:xfrm>
            <a:off x="754453" y="4467749"/>
            <a:ext cx="6266667" cy="384704"/>
          </a:xfrm>
          <a:prstGeom prst="roundRect">
            <a:avLst>
              <a:gd name="adj" fmla="val 50000"/>
            </a:avLst>
          </a:prstGeom>
          <a:solidFill>
            <a:srgbClr val="CF8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/>
              <a:t>こんなお悩みを解決します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0" y="7333703"/>
            <a:ext cx="7775575" cy="2956207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754453" y="761777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rgbClr val="CF8564"/>
                </a:solidFill>
                <a:effectLst/>
                <a:latin typeface="+mn-ea"/>
                <a:cs typeface="MS PMincho" charset="-128"/>
              </a:rPr>
              <a:t>営業時間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754453" y="8066404"/>
            <a:ext cx="3158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CF8564"/>
                </a:solidFill>
                <a:latin typeface="+mn-ea"/>
                <a:cs typeface="MS PMincho" charset="-128"/>
              </a:rPr>
              <a:t>午前</a:t>
            </a:r>
            <a:r>
              <a:rPr lang="en-US" altLang="ja-JP" sz="1200" b="1" dirty="0">
                <a:solidFill>
                  <a:srgbClr val="CF8564"/>
                </a:solidFill>
                <a:latin typeface="+mn-ea"/>
                <a:cs typeface="MS PMincho" charset="-128"/>
              </a:rPr>
              <a:t> : 00:00 </a:t>
            </a:r>
            <a:r>
              <a:rPr lang="mr-IN" altLang="ja-JP" sz="1200" b="1" dirty="0">
                <a:solidFill>
                  <a:srgbClr val="CF8564"/>
                </a:solidFill>
                <a:latin typeface="+mn-ea"/>
                <a:cs typeface="MS PMincho" charset="-128"/>
              </a:rPr>
              <a:t>–</a:t>
            </a:r>
            <a:r>
              <a:rPr lang="en-US" altLang="ja-JP" sz="1200" b="1" dirty="0">
                <a:solidFill>
                  <a:srgbClr val="CF8564"/>
                </a:solidFill>
                <a:latin typeface="+mn-ea"/>
                <a:cs typeface="MS PMincho" charset="-128"/>
              </a:rPr>
              <a:t> 00:00</a:t>
            </a:r>
            <a:r>
              <a:rPr lang="ja-JP" altLang="en-US" sz="1200" b="1" dirty="0">
                <a:solidFill>
                  <a:srgbClr val="CF8564"/>
                </a:solidFill>
                <a:latin typeface="+mn-ea"/>
                <a:cs typeface="MS PMincho" charset="-128"/>
              </a:rPr>
              <a:t>　　　午後</a:t>
            </a:r>
            <a:r>
              <a:rPr lang="en-US" altLang="ja-JP" sz="1200" b="1" dirty="0">
                <a:solidFill>
                  <a:srgbClr val="CF8564"/>
                </a:solidFill>
                <a:latin typeface="+mn-ea"/>
                <a:cs typeface="MS PMincho" charset="-128"/>
              </a:rPr>
              <a:t> : 00:00 </a:t>
            </a:r>
            <a:r>
              <a:rPr lang="mr-IN" altLang="ja-JP" sz="1200" b="1" dirty="0">
                <a:solidFill>
                  <a:srgbClr val="CF8564"/>
                </a:solidFill>
                <a:latin typeface="+mn-ea"/>
                <a:cs typeface="MS PMincho" charset="-128"/>
              </a:rPr>
              <a:t>–</a:t>
            </a:r>
            <a:r>
              <a:rPr lang="en-US" altLang="ja-JP" sz="1200" b="1" dirty="0">
                <a:solidFill>
                  <a:srgbClr val="CF8564"/>
                </a:solidFill>
                <a:latin typeface="+mn-ea"/>
                <a:cs typeface="MS PMincho" charset="-128"/>
              </a:rPr>
              <a:t> 00:00</a:t>
            </a:r>
            <a:endParaRPr lang="ja-JP" altLang="en-US" sz="1200" b="1" dirty="0">
              <a:solidFill>
                <a:srgbClr val="CF8564"/>
              </a:solidFill>
              <a:latin typeface="+mn-ea"/>
              <a:cs typeface="MS PMinch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CF8564"/>
                </a:solidFill>
                <a:latin typeface="+mn-ea"/>
                <a:cs typeface="MS PMincho" charset="-128"/>
              </a:rPr>
              <a:t>定休日</a:t>
            </a:r>
            <a:r>
              <a:rPr lang="en-US" altLang="ja-JP" sz="1200" b="1" dirty="0">
                <a:solidFill>
                  <a:srgbClr val="CF8564"/>
                </a:solidFill>
                <a:latin typeface="+mn-ea"/>
                <a:cs typeface="MS PMincho" charset="-128"/>
              </a:rPr>
              <a:t> : </a:t>
            </a:r>
            <a:r>
              <a:rPr lang="ja-JP" altLang="en-US" sz="1200" b="1" dirty="0">
                <a:solidFill>
                  <a:srgbClr val="CF8564"/>
                </a:solidFill>
                <a:latin typeface="+mn-ea"/>
                <a:cs typeface="MS PMincho" charset="-128"/>
              </a:rPr>
              <a:t>木曜日、日曜日</a:t>
            </a:r>
          </a:p>
        </p:txBody>
      </p:sp>
      <p:graphicFrame>
        <p:nvGraphicFramePr>
          <p:cNvPr id="60" name="表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82666"/>
              </p:ext>
            </p:extLst>
          </p:nvPr>
        </p:nvGraphicFramePr>
        <p:xfrm>
          <a:off x="754454" y="8910487"/>
          <a:ext cx="3802176" cy="10543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5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52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52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52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52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52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7527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247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枠</a:t>
                      </a:r>
                    </a:p>
                  </a:txBody>
                  <a:tcPr>
                    <a:solidFill>
                      <a:srgbClr val="CF85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月</a:t>
                      </a:r>
                    </a:p>
                  </a:txBody>
                  <a:tcPr>
                    <a:solidFill>
                      <a:srgbClr val="CF85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火</a:t>
                      </a:r>
                    </a:p>
                  </a:txBody>
                  <a:tcPr>
                    <a:solidFill>
                      <a:srgbClr val="CF85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水</a:t>
                      </a:r>
                    </a:p>
                  </a:txBody>
                  <a:tcPr>
                    <a:solidFill>
                      <a:srgbClr val="CF85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木</a:t>
                      </a:r>
                    </a:p>
                  </a:txBody>
                  <a:tcPr>
                    <a:solidFill>
                      <a:srgbClr val="CF85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金</a:t>
                      </a:r>
                    </a:p>
                  </a:txBody>
                  <a:tcPr>
                    <a:solidFill>
                      <a:srgbClr val="CF85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土</a:t>
                      </a:r>
                    </a:p>
                  </a:txBody>
                  <a:tcPr>
                    <a:solidFill>
                      <a:srgbClr val="CF85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>
                    <a:solidFill>
                      <a:srgbClr val="CF856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42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CF8564"/>
                          </a:solidFill>
                          <a:latin typeface="+mn-ea"/>
                          <a:ea typeface="+mn-ea"/>
                        </a:rPr>
                        <a:t>AM</a:t>
                      </a:r>
                      <a:endParaRPr kumimoji="1" lang="ja-JP" altLang="en-US" dirty="0">
                        <a:solidFill>
                          <a:srgbClr val="CF8564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CF8564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CF8564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CF8564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CF8564"/>
                          </a:solidFill>
                          <a:latin typeface="+mn-ea"/>
                          <a:ea typeface="+mn-ea"/>
                        </a:rPr>
                        <a:t>×</a:t>
                      </a:r>
                      <a:endParaRPr kumimoji="1" lang="ja-JP" altLang="en-US" dirty="0">
                        <a:solidFill>
                          <a:srgbClr val="CF8564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CF8564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CF8564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CF8564"/>
                          </a:solidFill>
                          <a:latin typeface="+mn-ea"/>
                          <a:ea typeface="+mn-ea"/>
                        </a:rPr>
                        <a:t>×</a:t>
                      </a:r>
                      <a:endParaRPr kumimoji="1" lang="ja-JP" altLang="en-US" dirty="0">
                        <a:solidFill>
                          <a:srgbClr val="CF8564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2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CF8564"/>
                          </a:solidFill>
                          <a:latin typeface="+mn-ea"/>
                          <a:ea typeface="+mn-ea"/>
                        </a:rPr>
                        <a:t>PM</a:t>
                      </a:r>
                      <a:endParaRPr kumimoji="1" lang="ja-JP" altLang="en-US" dirty="0">
                        <a:solidFill>
                          <a:srgbClr val="CF8564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CF8564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CF8564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CF8564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CF8564"/>
                          </a:solidFill>
                          <a:latin typeface="+mn-ea"/>
                          <a:ea typeface="+mn-ea"/>
                        </a:rPr>
                        <a:t>×</a:t>
                      </a:r>
                      <a:endParaRPr kumimoji="1" lang="ja-JP" altLang="en-US" dirty="0">
                        <a:solidFill>
                          <a:srgbClr val="CF8564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CF8564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CF8564"/>
                          </a:solidFill>
                          <a:latin typeface="+mn-ea"/>
                          <a:ea typeface="+mn-ea"/>
                        </a:rPr>
                        <a:t>×</a:t>
                      </a:r>
                      <a:endParaRPr kumimoji="1" lang="ja-JP" altLang="en-US" dirty="0">
                        <a:solidFill>
                          <a:srgbClr val="CF8564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CF8564"/>
                          </a:solidFill>
                          <a:latin typeface="+mn-ea"/>
                          <a:ea typeface="+mn-ea"/>
                        </a:rPr>
                        <a:t>×</a:t>
                      </a:r>
                      <a:endParaRPr kumimoji="1" lang="ja-JP" altLang="en-US" dirty="0">
                        <a:solidFill>
                          <a:srgbClr val="CF8564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正方形/長方形 10"/>
          <p:cNvSpPr/>
          <p:nvPr/>
        </p:nvSpPr>
        <p:spPr>
          <a:xfrm>
            <a:off x="4908177" y="7736188"/>
            <a:ext cx="2118538" cy="180525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ここに地図を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挿入してください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908177" y="9578985"/>
            <a:ext cx="2112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CF8564"/>
                </a:solidFill>
                <a:latin typeface="+mn-ea"/>
                <a:cs typeface="MS PMincho" charset="-128"/>
              </a:rPr>
              <a:t>JR</a:t>
            </a:r>
            <a:r>
              <a:rPr lang="ja-JP" altLang="en-US" sz="1200" b="1" dirty="0">
                <a:solidFill>
                  <a:srgbClr val="CF8564"/>
                </a:solidFill>
                <a:latin typeface="+mn-ea"/>
                <a:cs typeface="MS PMincho" charset="-128"/>
              </a:rPr>
              <a:t>○○駅から徒歩</a:t>
            </a:r>
            <a:r>
              <a:rPr lang="en-US" altLang="ja-JP" sz="1200" b="1" dirty="0">
                <a:solidFill>
                  <a:srgbClr val="CF8564"/>
                </a:solidFill>
                <a:latin typeface="+mn-ea"/>
                <a:cs typeface="MS PMincho" charset="-128"/>
              </a:rPr>
              <a:t>10</a:t>
            </a:r>
            <a:r>
              <a:rPr lang="ja-JP" altLang="en-US" sz="1200" b="1" dirty="0">
                <a:solidFill>
                  <a:srgbClr val="CF8564"/>
                </a:solidFill>
                <a:latin typeface="+mn-ea"/>
                <a:cs typeface="MS PMincho" charset="-128"/>
              </a:rPr>
              <a:t>分</a:t>
            </a:r>
            <a:endParaRPr lang="en-US" altLang="ja-JP" sz="1200" b="1" dirty="0">
              <a:solidFill>
                <a:srgbClr val="CF8564"/>
              </a:solidFill>
              <a:latin typeface="+mn-ea"/>
              <a:cs typeface="MS PMincho" charset="-128"/>
            </a:endParaRPr>
          </a:p>
          <a:p>
            <a:r>
              <a:rPr lang="ja-JP" altLang="en-US" sz="1200" b="1" dirty="0">
                <a:solidFill>
                  <a:srgbClr val="CF8564"/>
                </a:solidFill>
                <a:latin typeface="+mn-ea"/>
                <a:cs typeface="MS PMincho" charset="-128"/>
              </a:rPr>
              <a:t>地下鉄○○駅から徒歩</a:t>
            </a:r>
            <a:r>
              <a:rPr lang="en-US" altLang="ja-JP" sz="1200" b="1" dirty="0">
                <a:solidFill>
                  <a:srgbClr val="CF8564"/>
                </a:solidFill>
                <a:latin typeface="+mn-ea"/>
                <a:cs typeface="MS PMincho" charset="-128"/>
              </a:rPr>
              <a:t>10</a:t>
            </a:r>
            <a:r>
              <a:rPr lang="ja-JP" altLang="en-US" sz="1200" b="1" dirty="0">
                <a:solidFill>
                  <a:srgbClr val="CF8564"/>
                </a:solidFill>
                <a:latin typeface="+mn-ea"/>
                <a:cs typeface="MS PMincho" charset="-128"/>
              </a:rPr>
              <a:t>分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447274" y="231299"/>
            <a:ext cx="3958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3600" dirty="0">
                <a:solidFill>
                  <a:schemeClr val="bg1"/>
                </a:solidFill>
              </a:rPr>
              <a:t>ここに画像を</a:t>
            </a:r>
            <a:endParaRPr lang="en-US" altLang="ja-JP" sz="3600" dirty="0">
              <a:solidFill>
                <a:schemeClr val="bg1"/>
              </a:solidFill>
            </a:endParaRPr>
          </a:p>
          <a:p>
            <a:pPr algn="r"/>
            <a:r>
              <a:rPr lang="ja-JP" altLang="en-US" sz="3600" dirty="0">
                <a:solidFill>
                  <a:schemeClr val="bg1"/>
                </a:solidFill>
              </a:rPr>
              <a:t>挿入してください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3A93CD16-0FDB-844F-B58A-0BA1D89EA9D3}"/>
              </a:ext>
            </a:extLst>
          </p:cNvPr>
          <p:cNvSpPr txBox="1"/>
          <p:nvPr/>
        </p:nvSpPr>
        <p:spPr>
          <a:xfrm>
            <a:off x="605364" y="10270505"/>
            <a:ext cx="49757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bg1">
                    <a:lumMod val="95000"/>
                  </a:schemeClr>
                </a:solidFill>
                <a:latin typeface="+mn-ea"/>
                <a:cs typeface="MS PMincho" charset="-128"/>
              </a:rPr>
              <a:t>ほぐしのアスクル</a:t>
            </a:r>
            <a:r>
              <a:rPr lang="ja-JP" altLang="en-US" sz="1800" b="1" dirty="0">
                <a:solidFill>
                  <a:schemeClr val="bg1">
                    <a:lumMod val="95000"/>
                  </a:schemeClr>
                </a:solidFill>
                <a:latin typeface="+mn-ea"/>
                <a:cs typeface="MS PMincho" charset="-128"/>
              </a:rPr>
              <a:t>　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+mn-ea"/>
                <a:cs typeface="MS PMincho" charset="-128"/>
              </a:rPr>
              <a:t>東京都江東区豊洲 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+mn-ea"/>
                <a:cs typeface="MS PMincho" charset="-128"/>
              </a:rPr>
              <a:t>3-2-3</a:t>
            </a:r>
            <a:endParaRPr lang="ja-JP" altLang="en-US" sz="1200" b="1" dirty="0">
              <a:solidFill>
                <a:schemeClr val="bg1">
                  <a:lumMod val="95000"/>
                </a:schemeClr>
              </a:solidFill>
              <a:latin typeface="+mn-ea"/>
              <a:cs typeface="MS PMincho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1DBD9DF-55C9-1846-A2CD-130FBC017CD7}"/>
              </a:ext>
            </a:extLst>
          </p:cNvPr>
          <p:cNvSpPr txBox="1"/>
          <p:nvPr/>
        </p:nvSpPr>
        <p:spPr>
          <a:xfrm>
            <a:off x="5039717" y="10258930"/>
            <a:ext cx="2150298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2000" b="1" dirty="0">
                <a:solidFill>
                  <a:schemeClr val="bg1">
                    <a:lumMod val="95000"/>
                  </a:schemeClr>
                </a:solidFill>
                <a:latin typeface="+mn-ea"/>
                <a:cs typeface="MS PMincho" charset="-128"/>
              </a:rPr>
              <a:t>☎</a:t>
            </a:r>
            <a:r>
              <a:rPr lang="en-US" altLang="ja-JP" sz="2000" b="1" dirty="0">
                <a:solidFill>
                  <a:schemeClr val="bg1">
                    <a:lumMod val="95000"/>
                  </a:schemeClr>
                </a:solidFill>
                <a:latin typeface="+mn-ea"/>
                <a:cs typeface="MS PMincho" charset="-128"/>
              </a:rPr>
              <a:t> 03-1234-1111</a:t>
            </a:r>
            <a:endParaRPr lang="ja-JP" altLang="en-US" sz="1400" b="1" dirty="0">
              <a:solidFill>
                <a:schemeClr val="bg1">
                  <a:lumMod val="95000"/>
                </a:schemeClr>
              </a:solidFill>
              <a:latin typeface="+mn-ea"/>
              <a:cs typeface="MS PMinch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1109</TotalTime>
  <Words>249</Words>
  <Application>Microsoft Macintosh PowerPoint</Application>
  <PresentationFormat>ユーザー設定</PresentationFormat>
  <Paragraphs>62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147</cp:revision>
  <cp:lastPrinted>2013-08-08T08:23:13Z</cp:lastPrinted>
  <dcterms:created xsi:type="dcterms:W3CDTF">2013-08-08T01:25:55Z</dcterms:created>
  <dcterms:modified xsi:type="dcterms:W3CDTF">2018-02-03T10:55:36Z</dcterms:modified>
</cp:coreProperties>
</file>