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3D5"/>
    <a:srgbClr val="9CC3C4"/>
    <a:srgbClr val="B5E2E3"/>
    <a:srgbClr val="CF8564"/>
    <a:srgbClr val="D4E9D8"/>
    <a:srgbClr val="A0B2A9"/>
    <a:srgbClr val="EE859A"/>
    <a:srgbClr val="6B7770"/>
    <a:srgbClr val="B8CBBE"/>
    <a:srgbClr val="40A1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9" autoAdjust="0"/>
    <p:restoredTop sz="86418"/>
  </p:normalViewPr>
  <p:slideViewPr>
    <p:cSldViewPr snapToGrid="0">
      <p:cViewPr>
        <p:scale>
          <a:sx n="37" d="100"/>
          <a:sy n="37" d="100"/>
        </p:scale>
        <p:origin x="3112" y="139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>
            <a:extLst>
              <a:ext uri="{FF2B5EF4-FFF2-40B4-BE49-F238E27FC236}">
                <a16:creationId xmlns:a16="http://schemas.microsoft.com/office/drawing/2014/main" id="{B0B6CD01-B1DB-E940-9347-032AF047B6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" t="3606" r="8499" b="2168"/>
          <a:stretch/>
        </p:blipFill>
        <p:spPr>
          <a:xfrm rot="5400000">
            <a:off x="-1566071" y="1566069"/>
            <a:ext cx="10907715" cy="7775577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CECFAE7-EA6A-0F46-9B0A-96F0DB4E5514}"/>
              </a:ext>
            </a:extLst>
          </p:cNvPr>
          <p:cNvSpPr/>
          <p:nvPr/>
        </p:nvSpPr>
        <p:spPr>
          <a:xfrm>
            <a:off x="-1" y="3041373"/>
            <a:ext cx="7775575" cy="5602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318131A-64EC-4147-8856-69768B7232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t="-104" r="25748"/>
          <a:stretch/>
        </p:blipFill>
        <p:spPr>
          <a:xfrm rot="16200000">
            <a:off x="-432346" y="434090"/>
            <a:ext cx="8643759" cy="7775577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3E9B4DC-AB6A-1E4A-845E-9A1608C73216}"/>
              </a:ext>
            </a:extLst>
          </p:cNvPr>
          <p:cNvSpPr/>
          <p:nvPr/>
        </p:nvSpPr>
        <p:spPr>
          <a:xfrm>
            <a:off x="-1" y="8643763"/>
            <a:ext cx="7775575" cy="2263949"/>
          </a:xfrm>
          <a:prstGeom prst="rect">
            <a:avLst/>
          </a:prstGeom>
          <a:solidFill>
            <a:srgbClr val="A9D3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17780" y="1536768"/>
            <a:ext cx="63473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i="1" dirty="0">
                <a:solidFill>
                  <a:schemeClr val="bg1"/>
                </a:solidFill>
                <a:effectLst>
                  <a:glow rad="114300">
                    <a:schemeClr val="accent4">
                      <a:alpha val="92000"/>
                    </a:schemeClr>
                  </a:glow>
                </a:effectLst>
              </a:rPr>
              <a:t>RECYCLE SHOP ASKUL</a:t>
            </a:r>
            <a:endParaRPr kumimoji="1" lang="ja-JP" altLang="en-US" sz="5400" b="1" i="1" dirty="0">
              <a:solidFill>
                <a:schemeClr val="bg1"/>
              </a:solidFill>
              <a:effectLst>
                <a:glow rad="114300">
                  <a:schemeClr val="accent4">
                    <a:alpha val="92000"/>
                  </a:schemeClr>
                </a:glow>
              </a:effectLst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473967" y="803338"/>
            <a:ext cx="4827638" cy="55692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眠っている不用品、ありませんか？</a:t>
            </a:r>
          </a:p>
        </p:txBody>
      </p:sp>
      <p:sp>
        <p:nvSpPr>
          <p:cNvPr id="58" name="角丸四角形 57"/>
          <p:cNvSpPr/>
          <p:nvPr/>
        </p:nvSpPr>
        <p:spPr>
          <a:xfrm>
            <a:off x="479421" y="5523243"/>
            <a:ext cx="1976836" cy="333036"/>
          </a:xfrm>
          <a:prstGeom prst="roundRect">
            <a:avLst>
              <a:gd name="adj" fmla="val 50000"/>
            </a:avLst>
          </a:prstGeom>
          <a:solidFill>
            <a:srgbClr val="9CC3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/>
              <a:t>家電</a:t>
            </a:r>
            <a:endParaRPr kumimoji="1" lang="ja-JP" altLang="en-US" sz="1600" dirty="0"/>
          </a:p>
        </p:txBody>
      </p:sp>
      <p:sp>
        <p:nvSpPr>
          <p:cNvPr id="65" name="角丸四角形 64"/>
          <p:cNvSpPr/>
          <p:nvPr/>
        </p:nvSpPr>
        <p:spPr>
          <a:xfrm>
            <a:off x="2869168" y="5523243"/>
            <a:ext cx="1976836" cy="333036"/>
          </a:xfrm>
          <a:prstGeom prst="roundRect">
            <a:avLst>
              <a:gd name="adj" fmla="val 50000"/>
            </a:avLst>
          </a:prstGeom>
          <a:solidFill>
            <a:srgbClr val="A9D3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家具</a:t>
            </a:r>
          </a:p>
        </p:txBody>
      </p:sp>
      <p:sp>
        <p:nvSpPr>
          <p:cNvPr id="66" name="角丸四角形 65"/>
          <p:cNvSpPr/>
          <p:nvPr/>
        </p:nvSpPr>
        <p:spPr>
          <a:xfrm>
            <a:off x="5258915" y="5523243"/>
            <a:ext cx="1976836" cy="333036"/>
          </a:xfrm>
          <a:prstGeom prst="roundRect">
            <a:avLst>
              <a:gd name="adj" fmla="val 50000"/>
            </a:avLst>
          </a:prstGeom>
          <a:solidFill>
            <a:srgbClr val="9CC3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書籍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79421" y="5913586"/>
            <a:ext cx="1976836" cy="646331"/>
          </a:xfrm>
          <a:prstGeom prst="rect">
            <a:avLst/>
          </a:prstGeom>
          <a:noFill/>
          <a:effectLst>
            <a:glow rad="127000">
              <a:schemeClr val="accent1">
                <a:alpha val="99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9CC3C4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テレビ、パソコン、モニター、電化製品、などの具体例をここに入力してください。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869168" y="5913586"/>
            <a:ext cx="1976836" cy="646331"/>
          </a:xfrm>
          <a:prstGeom prst="rect">
            <a:avLst/>
          </a:prstGeom>
          <a:noFill/>
          <a:effectLst>
            <a:glow rad="127000">
              <a:schemeClr val="accent1">
                <a:alpha val="99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A9D3D5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椅子</a:t>
            </a:r>
            <a:r>
              <a:rPr kumimoji="1" lang="ja-JP" altLang="en-US" sz="1200" b="1" dirty="0">
                <a:solidFill>
                  <a:srgbClr val="A9D3D5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、テーブル、食器棚、などの具体例をここに入力してください。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258915" y="5913586"/>
            <a:ext cx="1976836" cy="646331"/>
          </a:xfrm>
          <a:prstGeom prst="rect">
            <a:avLst/>
          </a:prstGeom>
          <a:noFill/>
          <a:effectLst>
            <a:glow rad="127000">
              <a:schemeClr val="accent1">
                <a:alpha val="99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9CC3C4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雑誌、参考書、図鑑、写真集、</a:t>
            </a:r>
            <a:r>
              <a:rPr lang="ja-JP" altLang="en-US" sz="1200" b="1" dirty="0">
                <a:solidFill>
                  <a:srgbClr val="9CC3C4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などの具体例をここに入力してください。</a:t>
            </a:r>
          </a:p>
        </p:txBody>
      </p:sp>
      <p:sp>
        <p:nvSpPr>
          <p:cNvPr id="71" name="角丸四角形 70"/>
          <p:cNvSpPr/>
          <p:nvPr/>
        </p:nvSpPr>
        <p:spPr>
          <a:xfrm>
            <a:off x="479421" y="6913277"/>
            <a:ext cx="1976836" cy="333036"/>
          </a:xfrm>
          <a:prstGeom prst="roundRect">
            <a:avLst>
              <a:gd name="adj" fmla="val 50000"/>
            </a:avLst>
          </a:prstGeom>
          <a:solidFill>
            <a:srgbClr val="A9D3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キッチン用品</a:t>
            </a:r>
          </a:p>
        </p:txBody>
      </p:sp>
      <p:sp>
        <p:nvSpPr>
          <p:cNvPr id="72" name="角丸四角形 71"/>
          <p:cNvSpPr/>
          <p:nvPr/>
        </p:nvSpPr>
        <p:spPr>
          <a:xfrm>
            <a:off x="2869168" y="6913277"/>
            <a:ext cx="1976836" cy="333036"/>
          </a:xfrm>
          <a:prstGeom prst="roundRect">
            <a:avLst>
              <a:gd name="adj" fmla="val 50000"/>
            </a:avLst>
          </a:prstGeom>
          <a:solidFill>
            <a:srgbClr val="9CC3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楽器</a:t>
            </a:r>
          </a:p>
        </p:txBody>
      </p:sp>
      <p:sp>
        <p:nvSpPr>
          <p:cNvPr id="73" name="角丸四角形 72"/>
          <p:cNvSpPr/>
          <p:nvPr/>
        </p:nvSpPr>
        <p:spPr>
          <a:xfrm>
            <a:off x="5258915" y="6913277"/>
            <a:ext cx="1976836" cy="333036"/>
          </a:xfrm>
          <a:prstGeom prst="roundRect">
            <a:avLst>
              <a:gd name="adj" fmla="val 50000"/>
            </a:avLst>
          </a:prstGeom>
          <a:solidFill>
            <a:srgbClr val="A9D3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衣料品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79421" y="7303620"/>
            <a:ext cx="1976836" cy="646331"/>
          </a:xfrm>
          <a:prstGeom prst="rect">
            <a:avLst/>
          </a:prstGeom>
          <a:noFill/>
          <a:effectLst>
            <a:glow rad="127000">
              <a:schemeClr val="accent1">
                <a:alpha val="99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A9D3D5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食器、包丁、まないた、などの具体例をここに入力してください。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869168" y="7303620"/>
            <a:ext cx="1976836" cy="646331"/>
          </a:xfrm>
          <a:prstGeom prst="rect">
            <a:avLst/>
          </a:prstGeom>
          <a:noFill/>
          <a:effectLst>
            <a:glow rad="127000">
              <a:schemeClr val="accent1">
                <a:alpha val="99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9CC3C4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ギター、キーボード</a:t>
            </a:r>
            <a:r>
              <a:rPr kumimoji="1" lang="ja-JP" altLang="en-US" sz="1200" b="1" dirty="0">
                <a:solidFill>
                  <a:srgbClr val="9CC3C4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、などの具体例をここに入力してください。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258915" y="7303620"/>
            <a:ext cx="1976836" cy="646331"/>
          </a:xfrm>
          <a:prstGeom prst="rect">
            <a:avLst/>
          </a:prstGeom>
          <a:noFill/>
          <a:effectLst>
            <a:glow rad="127000">
              <a:schemeClr val="accent1">
                <a:alpha val="99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A9D3D5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アウター、ジーンズ、帽子、</a:t>
            </a:r>
            <a:r>
              <a:rPr lang="ja-JP" altLang="en-US" sz="1200" b="1" dirty="0">
                <a:solidFill>
                  <a:srgbClr val="A9D3D5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などの具体例をここに入力してください。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79421" y="8930037"/>
            <a:ext cx="30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effectLst/>
              </a:rPr>
              <a:t>こんなものも売れるの？という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79421" y="9247291"/>
            <a:ext cx="286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effectLst/>
              </a:rPr>
              <a:t>ご相談もお待ちしています。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4343104" y="8969793"/>
            <a:ext cx="2892648" cy="15680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kumimoji="1" lang="ja-JP" altLang="en-US" dirty="0"/>
              <a:t>挿入してください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BB8D741-9CDD-644E-AF3D-A0276D2FA03F}"/>
              </a:ext>
            </a:extLst>
          </p:cNvPr>
          <p:cNvSpPr txBox="1"/>
          <p:nvPr/>
        </p:nvSpPr>
        <p:spPr>
          <a:xfrm>
            <a:off x="479421" y="9559844"/>
            <a:ext cx="33842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b="1" dirty="0">
                <a:solidFill>
                  <a:schemeClr val="bg1"/>
                </a:solidFill>
              </a:rPr>
              <a:t>03-1234-1111</a:t>
            </a:r>
            <a:endParaRPr kumimoji="1" lang="ja-JP" altLang="en-US" sz="4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6DFCCD8-E489-C24F-B9E6-D70F6D6E6E1F}"/>
              </a:ext>
            </a:extLst>
          </p:cNvPr>
          <p:cNvSpPr txBox="1"/>
          <p:nvPr/>
        </p:nvSpPr>
        <p:spPr>
          <a:xfrm>
            <a:off x="479421" y="10183333"/>
            <a:ext cx="2891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http://</a:t>
            </a:r>
            <a:r>
              <a:rPr lang="en-US" altLang="ja-JP" sz="2000" b="1" dirty="0" err="1">
                <a:solidFill>
                  <a:schemeClr val="bg1"/>
                </a:solidFill>
              </a:rPr>
              <a:t>www.askult.com</a:t>
            </a:r>
            <a:r>
              <a:rPr lang="en-US" altLang="ja-JP" sz="2000" b="1" dirty="0">
                <a:solidFill>
                  <a:schemeClr val="bg1"/>
                </a:solidFill>
              </a:rPr>
              <a:t>/</a:t>
            </a:r>
            <a:endParaRPr kumimoji="1" lang="ja-JP" altLang="en-US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41" name="角丸四角形 40">
            <a:extLst>
              <a:ext uri="{FF2B5EF4-FFF2-40B4-BE49-F238E27FC236}">
                <a16:creationId xmlns:a16="http://schemas.microsoft.com/office/drawing/2014/main" id="{BB507A07-7050-924D-9E85-DFBDB02D457D}"/>
              </a:ext>
            </a:extLst>
          </p:cNvPr>
          <p:cNvSpPr/>
          <p:nvPr/>
        </p:nvSpPr>
        <p:spPr>
          <a:xfrm>
            <a:off x="485549" y="4126532"/>
            <a:ext cx="1976836" cy="333036"/>
          </a:xfrm>
          <a:prstGeom prst="roundRect">
            <a:avLst>
              <a:gd name="adj" fmla="val 50000"/>
            </a:avLst>
          </a:prstGeom>
          <a:solidFill>
            <a:srgbClr val="A9D3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自転車</a:t>
            </a:r>
          </a:p>
        </p:txBody>
      </p:sp>
      <p:sp>
        <p:nvSpPr>
          <p:cNvPr id="42" name="角丸四角形 41">
            <a:extLst>
              <a:ext uri="{FF2B5EF4-FFF2-40B4-BE49-F238E27FC236}">
                <a16:creationId xmlns:a16="http://schemas.microsoft.com/office/drawing/2014/main" id="{60558D74-427F-FC4F-8FEE-01ABDDD757E7}"/>
              </a:ext>
            </a:extLst>
          </p:cNvPr>
          <p:cNvSpPr/>
          <p:nvPr/>
        </p:nvSpPr>
        <p:spPr>
          <a:xfrm>
            <a:off x="2875296" y="4126532"/>
            <a:ext cx="1976836" cy="333036"/>
          </a:xfrm>
          <a:prstGeom prst="roundRect">
            <a:avLst>
              <a:gd name="adj" fmla="val 50000"/>
            </a:avLst>
          </a:prstGeom>
          <a:solidFill>
            <a:srgbClr val="9CC3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ブランド品</a:t>
            </a:r>
          </a:p>
        </p:txBody>
      </p:sp>
      <p:sp>
        <p:nvSpPr>
          <p:cNvPr id="43" name="角丸四角形 42">
            <a:extLst>
              <a:ext uri="{FF2B5EF4-FFF2-40B4-BE49-F238E27FC236}">
                <a16:creationId xmlns:a16="http://schemas.microsoft.com/office/drawing/2014/main" id="{5E89D9C0-D847-7C4D-94A4-6C93D33D84E2}"/>
              </a:ext>
            </a:extLst>
          </p:cNvPr>
          <p:cNvSpPr/>
          <p:nvPr/>
        </p:nvSpPr>
        <p:spPr>
          <a:xfrm>
            <a:off x="5265043" y="4126532"/>
            <a:ext cx="1976836" cy="333036"/>
          </a:xfrm>
          <a:prstGeom prst="roundRect">
            <a:avLst>
              <a:gd name="adj" fmla="val 50000"/>
            </a:avLst>
          </a:prstGeom>
          <a:solidFill>
            <a:srgbClr val="A9D3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工具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33DA0B0-EAE4-CB43-B0B7-39FC6867F7B3}"/>
              </a:ext>
            </a:extLst>
          </p:cNvPr>
          <p:cNvSpPr txBox="1"/>
          <p:nvPr/>
        </p:nvSpPr>
        <p:spPr>
          <a:xfrm>
            <a:off x="485549" y="4516875"/>
            <a:ext cx="1976836" cy="646331"/>
          </a:xfrm>
          <a:prstGeom prst="rect">
            <a:avLst/>
          </a:prstGeom>
          <a:noFill/>
          <a:effectLst>
            <a:glow rad="127000">
              <a:schemeClr val="accent1">
                <a:alpha val="99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A9D3D5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フレーム、その他付属品などの具体例をここに入力してください。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CDDFFE5-37F2-2F42-B96F-4B70CD0F017A}"/>
              </a:ext>
            </a:extLst>
          </p:cNvPr>
          <p:cNvSpPr txBox="1"/>
          <p:nvPr/>
        </p:nvSpPr>
        <p:spPr>
          <a:xfrm>
            <a:off x="2875296" y="4516875"/>
            <a:ext cx="1976836" cy="646331"/>
          </a:xfrm>
          <a:prstGeom prst="rect">
            <a:avLst/>
          </a:prstGeom>
          <a:noFill/>
          <a:effectLst>
            <a:glow rad="127000">
              <a:schemeClr val="accent1">
                <a:alpha val="99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9CC3C4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財布、時計、バッグなどの具体例をここに入力してください。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2B00856-30C3-C84E-AEA4-01707EB70FB6}"/>
              </a:ext>
            </a:extLst>
          </p:cNvPr>
          <p:cNvSpPr txBox="1"/>
          <p:nvPr/>
        </p:nvSpPr>
        <p:spPr>
          <a:xfrm>
            <a:off x="5265043" y="4516875"/>
            <a:ext cx="1976836" cy="646331"/>
          </a:xfrm>
          <a:prstGeom prst="rect">
            <a:avLst/>
          </a:prstGeom>
          <a:noFill/>
          <a:effectLst>
            <a:glow rad="127000">
              <a:schemeClr val="accent1">
                <a:alpha val="99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A9D3D5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手動工具、自動工具</a:t>
            </a:r>
            <a:r>
              <a:rPr lang="ja-JP" altLang="en-US" sz="1200" b="1" dirty="0">
                <a:solidFill>
                  <a:srgbClr val="A9D3D5"/>
                </a:solidFill>
                <a:effectLst>
                  <a:glow rad="76200">
                    <a:schemeClr val="bg1">
                      <a:alpha val="85000"/>
                    </a:schemeClr>
                  </a:glow>
                </a:effectLst>
              </a:rPr>
              <a:t>などの具体例をここに入力してください。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1149</TotalTime>
  <Words>302</Words>
  <Application>Microsoft Macintosh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154</cp:revision>
  <cp:lastPrinted>2013-08-08T08:23:13Z</cp:lastPrinted>
  <dcterms:created xsi:type="dcterms:W3CDTF">2013-08-08T01:25:55Z</dcterms:created>
  <dcterms:modified xsi:type="dcterms:W3CDTF">2018-02-04T09:52:03Z</dcterms:modified>
</cp:coreProperties>
</file>