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9D3D5"/>
    <a:srgbClr val="9CC3C4"/>
    <a:srgbClr val="B5E2E3"/>
    <a:srgbClr val="CF8564"/>
    <a:srgbClr val="D4E9D8"/>
    <a:srgbClr val="A0B2A9"/>
    <a:srgbClr val="EE859A"/>
    <a:srgbClr val="6B7770"/>
    <a:srgbClr val="B8CBBE"/>
    <a:srgbClr val="40A1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443" autoAdjust="0"/>
    <p:restoredTop sz="86418"/>
  </p:normalViewPr>
  <p:slideViewPr>
    <p:cSldViewPr snapToGrid="0">
      <p:cViewPr varScale="1">
        <p:scale>
          <a:sx n="71" d="100"/>
          <a:sy n="71" d="100"/>
        </p:scale>
        <p:origin x="3456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7775575" cy="576358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496956" y="3369366"/>
            <a:ext cx="3810659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600" b="1" dirty="0">
                <a:solidFill>
                  <a:srgbClr val="C00000"/>
                </a:solidFill>
                <a:effectLst>
                  <a:glow rad="63500">
                    <a:schemeClr val="bg1">
                      <a:alpha val="67000"/>
                    </a:schemeClr>
                  </a:glow>
                </a:effectLst>
              </a:rPr>
              <a:t>お掃除</a:t>
            </a:r>
            <a:endParaRPr kumimoji="1" lang="ja-JP" altLang="en-US" sz="9600" b="1" dirty="0">
              <a:solidFill>
                <a:srgbClr val="C00000"/>
              </a:solidFill>
              <a:effectLst>
                <a:glow rad="63500">
                  <a:schemeClr val="bg1">
                    <a:alpha val="67000"/>
                  </a:schemeClr>
                </a:glow>
              </a:effectLst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591373" y="4856921"/>
            <a:ext cx="366158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000" b="1" dirty="0">
                <a:solidFill>
                  <a:schemeClr val="bg1"/>
                </a:solidFill>
                <a:effectLst>
                  <a:glow rad="63500">
                    <a:schemeClr val="accent2">
                      <a:lumMod val="75000"/>
                      <a:alpha val="67000"/>
                    </a:schemeClr>
                  </a:glow>
                </a:effectLst>
              </a:rPr>
              <a:t>任せてください</a:t>
            </a:r>
            <a:r>
              <a:rPr kumimoji="1" lang="en-US" altLang="ja-JP" sz="4000" b="1" dirty="0">
                <a:solidFill>
                  <a:schemeClr val="bg1"/>
                </a:solidFill>
                <a:effectLst>
                  <a:glow rad="63500">
                    <a:schemeClr val="accent2">
                      <a:lumMod val="75000"/>
                      <a:alpha val="67000"/>
                    </a:schemeClr>
                  </a:glow>
                </a:effectLst>
              </a:rPr>
              <a:t>!!</a:t>
            </a:r>
            <a:endParaRPr kumimoji="1" lang="ja-JP" altLang="en-US" sz="4000" b="1" dirty="0">
              <a:solidFill>
                <a:schemeClr val="bg1"/>
              </a:solidFill>
              <a:effectLst>
                <a:glow rad="63500">
                  <a:schemeClr val="accent2">
                    <a:lumMod val="75000"/>
                    <a:alpha val="67000"/>
                  </a:schemeClr>
                </a:glow>
              </a:effectLst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516834" y="2098482"/>
            <a:ext cx="3810659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600" b="1" dirty="0">
                <a:solidFill>
                  <a:schemeClr val="bg1"/>
                </a:solidFill>
                <a:effectLst>
                  <a:glow rad="63500">
                    <a:schemeClr val="accent2">
                      <a:lumMod val="75000"/>
                      <a:alpha val="67000"/>
                    </a:schemeClr>
                  </a:glow>
                </a:effectLst>
              </a:rPr>
              <a:t>お家の</a:t>
            </a:r>
            <a:endParaRPr kumimoji="1" lang="ja-JP" altLang="en-US" sz="9600" b="1" dirty="0">
              <a:solidFill>
                <a:schemeClr val="bg1"/>
              </a:solidFill>
              <a:effectLst>
                <a:glow rad="63500">
                  <a:schemeClr val="accent2">
                    <a:lumMod val="75000"/>
                    <a:alpha val="67000"/>
                  </a:schemeClr>
                </a:glow>
              </a:effectLst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63369" y="6889146"/>
            <a:ext cx="1674749" cy="163001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/>
              <a:t>ここに画像を</a:t>
            </a:r>
            <a:endParaRPr kumimoji="1" lang="en-US" altLang="ja-JP" sz="1600" dirty="0"/>
          </a:p>
          <a:p>
            <a:pPr algn="ctr"/>
            <a:r>
              <a:rPr kumimoji="1" lang="ja-JP" altLang="en-US" sz="1600" dirty="0"/>
              <a:t>挿入してください</a:t>
            </a:r>
            <a:endParaRPr kumimoji="1" lang="en-US" altLang="ja-JP" sz="1600" dirty="0"/>
          </a:p>
          <a:p>
            <a:pPr algn="ctr"/>
            <a:endParaRPr kumimoji="1" lang="ja-JP" altLang="en-US" sz="1600" dirty="0"/>
          </a:p>
        </p:txBody>
      </p:sp>
      <p:sp>
        <p:nvSpPr>
          <p:cNvPr id="33" name="正方形/長方形 32"/>
          <p:cNvSpPr/>
          <p:nvPr/>
        </p:nvSpPr>
        <p:spPr>
          <a:xfrm>
            <a:off x="2145456" y="6889146"/>
            <a:ext cx="1674749" cy="163001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/>
              <a:t>ここに画像を</a:t>
            </a:r>
            <a:endParaRPr lang="en-US" altLang="ja-JP" sz="1600" dirty="0"/>
          </a:p>
          <a:p>
            <a:pPr algn="ctr"/>
            <a:r>
              <a:rPr lang="ja-JP" altLang="en-US" sz="1600" dirty="0"/>
              <a:t>挿入してください</a:t>
            </a:r>
            <a:endParaRPr lang="en-US" altLang="ja-JP" sz="1600" dirty="0"/>
          </a:p>
          <a:p>
            <a:pPr algn="ctr"/>
            <a:endParaRPr lang="ja-JP" altLang="en-US" sz="1600" dirty="0"/>
          </a:p>
        </p:txBody>
      </p:sp>
      <p:sp>
        <p:nvSpPr>
          <p:cNvPr id="34" name="正方形/長方形 33"/>
          <p:cNvSpPr/>
          <p:nvPr/>
        </p:nvSpPr>
        <p:spPr>
          <a:xfrm>
            <a:off x="3927543" y="6889146"/>
            <a:ext cx="1674749" cy="163001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/>
              <a:t>ここに画像を</a:t>
            </a:r>
            <a:endParaRPr lang="en-US" altLang="ja-JP" sz="1600" dirty="0"/>
          </a:p>
          <a:p>
            <a:pPr algn="ctr"/>
            <a:r>
              <a:rPr lang="ja-JP" altLang="en-US" sz="1600" dirty="0"/>
              <a:t>挿入してください</a:t>
            </a:r>
            <a:endParaRPr lang="en-US" altLang="ja-JP" sz="1600" dirty="0"/>
          </a:p>
          <a:p>
            <a:pPr algn="ctr"/>
            <a:endParaRPr lang="ja-JP" altLang="en-US" sz="1600" dirty="0"/>
          </a:p>
        </p:txBody>
      </p:sp>
      <p:sp>
        <p:nvSpPr>
          <p:cNvPr id="35" name="正方形/長方形 34"/>
          <p:cNvSpPr/>
          <p:nvPr/>
        </p:nvSpPr>
        <p:spPr>
          <a:xfrm>
            <a:off x="5709629" y="6889146"/>
            <a:ext cx="1674749" cy="163001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/>
              <a:t>ここに画像を</a:t>
            </a:r>
            <a:endParaRPr lang="en-US" altLang="ja-JP" sz="1600" dirty="0"/>
          </a:p>
          <a:p>
            <a:pPr algn="ctr"/>
            <a:r>
              <a:rPr lang="ja-JP" altLang="en-US" sz="1600" dirty="0"/>
              <a:t>挿入してください</a:t>
            </a:r>
            <a:endParaRPr lang="en-US" altLang="ja-JP" sz="1600" dirty="0"/>
          </a:p>
          <a:p>
            <a:pPr algn="ctr"/>
            <a:endParaRPr lang="ja-JP" altLang="en-US" sz="1600" dirty="0"/>
          </a:p>
        </p:txBody>
      </p:sp>
      <p:sp>
        <p:nvSpPr>
          <p:cNvPr id="36" name="正方形/長方形 35"/>
          <p:cNvSpPr/>
          <p:nvPr/>
        </p:nvSpPr>
        <p:spPr>
          <a:xfrm>
            <a:off x="363369" y="8108577"/>
            <a:ext cx="1674749" cy="410586"/>
          </a:xfrm>
          <a:prstGeom prst="rect">
            <a:avLst/>
          </a:prstGeom>
          <a:solidFill>
            <a:schemeClr val="tx1">
              <a:alpha val="6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b="1" dirty="0">
                <a:solidFill>
                  <a:schemeClr val="bg1"/>
                </a:solidFill>
              </a:rPr>
              <a:t>トイレ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2145456" y="8108577"/>
            <a:ext cx="1674749" cy="410586"/>
          </a:xfrm>
          <a:prstGeom prst="rect">
            <a:avLst/>
          </a:prstGeom>
          <a:solidFill>
            <a:schemeClr val="tx1">
              <a:alpha val="6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>
                <a:solidFill>
                  <a:schemeClr val="bg1"/>
                </a:solidFill>
              </a:rPr>
              <a:t>お風呂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3927543" y="8108577"/>
            <a:ext cx="1674749" cy="410586"/>
          </a:xfrm>
          <a:prstGeom prst="rect">
            <a:avLst/>
          </a:prstGeom>
          <a:solidFill>
            <a:schemeClr val="tx1">
              <a:alpha val="6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>
                <a:solidFill>
                  <a:schemeClr val="bg1"/>
                </a:solidFill>
              </a:rPr>
              <a:t>キッチン</a:t>
            </a:r>
            <a:endParaRPr kumimoji="1" lang="ja-JP" altLang="en-US" sz="1600" b="1" dirty="0">
              <a:solidFill>
                <a:schemeClr val="bg1"/>
              </a:solidFill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5709629" y="8108577"/>
            <a:ext cx="1674749" cy="410586"/>
          </a:xfrm>
          <a:prstGeom prst="rect">
            <a:avLst/>
          </a:prstGeom>
          <a:solidFill>
            <a:schemeClr val="tx1">
              <a:alpha val="6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</a:rPr>
              <a:t>玄関</a:t>
            </a:r>
          </a:p>
        </p:txBody>
      </p:sp>
      <p:sp>
        <p:nvSpPr>
          <p:cNvPr id="7" name="角丸四角形 6"/>
          <p:cNvSpPr/>
          <p:nvPr/>
        </p:nvSpPr>
        <p:spPr>
          <a:xfrm>
            <a:off x="363369" y="8791531"/>
            <a:ext cx="7021009" cy="457200"/>
          </a:xfrm>
          <a:prstGeom prst="roundRect">
            <a:avLst>
              <a:gd name="adj" fmla="val 50000"/>
            </a:avLst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dirty="0">
                <a:solidFill>
                  <a:schemeClr val="bg1"/>
                </a:solidFill>
              </a:rPr>
              <a:t>お問い合わせ、お見積は無料です。お気軽にお電話ください。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363369" y="9500682"/>
            <a:ext cx="327365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b="1" dirty="0">
                <a:solidFill>
                  <a:srgbClr val="C00000"/>
                </a:solidFill>
              </a:rPr>
              <a:t>家事代行のアスクル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363369" y="9897618"/>
            <a:ext cx="438132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400" b="1" dirty="0">
                <a:solidFill>
                  <a:srgbClr val="C00000"/>
                </a:solidFill>
              </a:rPr>
              <a:t>☎</a:t>
            </a:r>
            <a:r>
              <a:rPr lang="en-US" altLang="ja-JP" sz="4400" b="1" dirty="0">
                <a:solidFill>
                  <a:srgbClr val="C00000"/>
                </a:solidFill>
              </a:rPr>
              <a:t> </a:t>
            </a:r>
            <a:r>
              <a:rPr lang="en-US" altLang="ja-JP" sz="4800" b="1" dirty="0">
                <a:solidFill>
                  <a:srgbClr val="C00000"/>
                </a:solidFill>
              </a:rPr>
              <a:t>03-1234-1111</a:t>
            </a:r>
            <a:endParaRPr kumimoji="1" lang="ja-JP" altLang="en-US" sz="4800" b="1" dirty="0">
              <a:solidFill>
                <a:srgbClr val="C00000"/>
              </a:solidFill>
            </a:endParaRPr>
          </a:p>
        </p:txBody>
      </p:sp>
      <p:sp>
        <p:nvSpPr>
          <p:cNvPr id="43" name="正方形/長方形 42"/>
          <p:cNvSpPr/>
          <p:nvPr/>
        </p:nvSpPr>
        <p:spPr>
          <a:xfrm>
            <a:off x="0" y="5763589"/>
            <a:ext cx="7775575" cy="838366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4000" dirty="0">
                <a:latin typeface="+mj-ea"/>
                <a:ea typeface="+mj-ea"/>
              </a:rPr>
              <a:t>1</a:t>
            </a:r>
            <a:r>
              <a:rPr lang="ja-JP" altLang="en-US" sz="4000" dirty="0">
                <a:latin typeface="+mj-ea"/>
                <a:ea typeface="+mj-ea"/>
              </a:rPr>
              <a:t>時間</a:t>
            </a:r>
            <a:r>
              <a:rPr lang="en-US" altLang="ja-JP" sz="4000" dirty="0">
                <a:latin typeface="+mj-ea"/>
                <a:ea typeface="+mj-ea"/>
              </a:rPr>
              <a:t> : </a:t>
            </a:r>
            <a:r>
              <a:rPr lang="en-US" altLang="ja-JP" sz="4000" dirty="0">
                <a:solidFill>
                  <a:srgbClr val="FFFF00"/>
                </a:solidFill>
                <a:latin typeface="+mj-ea"/>
                <a:ea typeface="+mj-ea"/>
              </a:rPr>
              <a:t>1,080</a:t>
            </a:r>
            <a:r>
              <a:rPr lang="ja-JP" altLang="en-US" sz="4000" dirty="0">
                <a:solidFill>
                  <a:srgbClr val="FFFF00"/>
                </a:solidFill>
                <a:latin typeface="+mj-ea"/>
                <a:ea typeface="+mj-ea"/>
              </a:rPr>
              <a:t>円</a:t>
            </a:r>
            <a:r>
              <a:rPr lang="en-US" altLang="ja-JP" sz="4000" dirty="0">
                <a:solidFill>
                  <a:srgbClr val="FFFF00"/>
                </a:solidFill>
                <a:latin typeface="+mj-ea"/>
                <a:ea typeface="+mj-ea"/>
              </a:rPr>
              <a:t>〜</a:t>
            </a:r>
            <a:endParaRPr kumimoji="1" lang="ja-JP" altLang="en-US" sz="4000" dirty="0">
              <a:solidFill>
                <a:srgbClr val="FFFF00"/>
              </a:solidFill>
              <a:latin typeface="+mj-ea"/>
              <a:ea typeface="+mj-ea"/>
            </a:endParaRP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4908175" y="9541023"/>
            <a:ext cx="2438279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b="1" dirty="0">
                <a:solidFill>
                  <a:schemeClr val="bg1">
                    <a:lumMod val="65000"/>
                  </a:schemeClr>
                </a:solidFill>
              </a:rPr>
              <a:t>ここに注意事項や免責事項などを記入してください。ここに注意事項や免責事項などを記入してください。ここに注意事項や免責事項などを記入してください。ここに注意事項や免責事項などを記入してください。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2982830" y="699685"/>
            <a:ext cx="38862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pPr algn="r"/>
            <a:r>
              <a:rPr lang="ja-JP" altLang="en-US" sz="3600" dirty="0">
                <a:solidFill>
                  <a:schemeClr val="bg1"/>
                </a:solidFill>
              </a:rPr>
              <a:t>ここに画像を</a:t>
            </a:r>
            <a:endParaRPr lang="en-US" altLang="ja-JP" sz="3600" dirty="0">
              <a:solidFill>
                <a:schemeClr val="bg1"/>
              </a:solidFill>
            </a:endParaRPr>
          </a:p>
          <a:p>
            <a:pPr algn="r"/>
            <a:r>
              <a:rPr lang="ja-JP" altLang="en-US" sz="3600" dirty="0">
                <a:solidFill>
                  <a:schemeClr val="bg1"/>
                </a:solidFill>
              </a:rPr>
              <a:t>挿入してください</a:t>
            </a:r>
            <a:endParaRPr lang="en-US" altLang="ja-JP" sz="36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8484476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1149</TotalTime>
  <Words>229</Words>
  <Application>Microsoft Macintosh PowerPoint</Application>
  <PresentationFormat>ユーザー設定</PresentationFormat>
  <Paragraphs>39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158</cp:revision>
  <cp:lastPrinted>2013-08-08T08:23:13Z</cp:lastPrinted>
  <dcterms:created xsi:type="dcterms:W3CDTF">2013-08-08T01:25:55Z</dcterms:created>
  <dcterms:modified xsi:type="dcterms:W3CDTF">2018-02-03T10:55:58Z</dcterms:modified>
</cp:coreProperties>
</file>