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3D5"/>
    <a:srgbClr val="9CC3C4"/>
    <a:srgbClr val="B5E2E3"/>
    <a:srgbClr val="CF8564"/>
    <a:srgbClr val="D4E9D8"/>
    <a:srgbClr val="A0B2A9"/>
    <a:srgbClr val="EE859A"/>
    <a:srgbClr val="6B7770"/>
    <a:srgbClr val="B8CBBE"/>
    <a:srgbClr val="40A1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7775575" cy="57635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6956" y="3369366"/>
            <a:ext cx="3810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b="1" dirty="0">
                <a:solidFill>
                  <a:srgbClr val="C00000"/>
                </a:solidFill>
                <a:effectLst>
                  <a:glow rad="63500">
                    <a:schemeClr val="bg1">
                      <a:alpha val="67000"/>
                    </a:schemeClr>
                  </a:glow>
                </a:effectLst>
              </a:rPr>
              <a:t>お掃除</a:t>
            </a:r>
            <a:endParaRPr kumimoji="1" lang="ja-JP" altLang="en-US" sz="9600" b="1" dirty="0">
              <a:solidFill>
                <a:srgbClr val="C00000"/>
              </a:solidFill>
              <a:effectLst>
                <a:glow rad="63500">
                  <a:schemeClr val="bg1">
                    <a:alpha val="67000"/>
                  </a:schemeClr>
                </a:glow>
              </a:effectLst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1373" y="4856921"/>
            <a:ext cx="3661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</a:rPr>
              <a:t>任せてください</a:t>
            </a:r>
            <a:r>
              <a:rPr kumimoji="1" lang="en-US" altLang="ja-JP" sz="4000" b="1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</a:rPr>
              <a:t>!!</a:t>
            </a:r>
            <a:endParaRPr kumimoji="1" lang="ja-JP" altLang="en-US" sz="4000" b="1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16834" y="2098482"/>
            <a:ext cx="38106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b="1" dirty="0">
                <a:solidFill>
                  <a:schemeClr val="bg1"/>
                </a:solidFill>
                <a:effectLst>
                  <a:glow rad="63500">
                    <a:schemeClr val="accent2">
                      <a:lumMod val="75000"/>
                      <a:alpha val="67000"/>
                    </a:schemeClr>
                  </a:glow>
                </a:effectLst>
              </a:rPr>
              <a:t>お家の</a:t>
            </a:r>
            <a:endParaRPr kumimoji="1" lang="ja-JP" altLang="en-US" sz="9600" b="1" dirty="0">
              <a:solidFill>
                <a:schemeClr val="bg1"/>
              </a:solidFill>
              <a:effectLst>
                <a:glow rad="63500">
                  <a:schemeClr val="accent2">
                    <a:lumMod val="75000"/>
                    <a:alpha val="67000"/>
                  </a:schemeClr>
                </a:glow>
              </a:effectLst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63369" y="6889146"/>
            <a:ext cx="1674749" cy="163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ここに画像を</a:t>
            </a:r>
            <a:endParaRPr kumimoji="1" lang="en-US" altLang="ja-JP" sz="1600" dirty="0"/>
          </a:p>
          <a:p>
            <a:pPr algn="ctr"/>
            <a:r>
              <a:rPr kumimoji="1" lang="ja-JP" altLang="en-US" sz="1600" dirty="0"/>
              <a:t>挿入してください</a:t>
            </a:r>
            <a:endParaRPr kumimoji="1" lang="en-US" altLang="ja-JP" sz="1600" dirty="0"/>
          </a:p>
          <a:p>
            <a:pPr algn="ctr"/>
            <a:endParaRPr kumimoji="1" lang="ja-JP" altLang="en-US" sz="1600" dirty="0"/>
          </a:p>
        </p:txBody>
      </p:sp>
      <p:sp>
        <p:nvSpPr>
          <p:cNvPr id="33" name="正方形/長方形 32"/>
          <p:cNvSpPr/>
          <p:nvPr/>
        </p:nvSpPr>
        <p:spPr>
          <a:xfrm>
            <a:off x="2145456" y="6889146"/>
            <a:ext cx="1674749" cy="163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  <a:endParaRPr lang="en-US" altLang="ja-JP" sz="1600" dirty="0"/>
          </a:p>
          <a:p>
            <a:pPr algn="ctr"/>
            <a:endParaRPr lang="ja-JP" altLang="en-US" sz="1600" dirty="0"/>
          </a:p>
        </p:txBody>
      </p:sp>
      <p:sp>
        <p:nvSpPr>
          <p:cNvPr id="34" name="正方形/長方形 33"/>
          <p:cNvSpPr/>
          <p:nvPr/>
        </p:nvSpPr>
        <p:spPr>
          <a:xfrm>
            <a:off x="3927543" y="6889146"/>
            <a:ext cx="1674749" cy="163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  <a:endParaRPr lang="en-US" altLang="ja-JP" sz="1600" dirty="0"/>
          </a:p>
          <a:p>
            <a:pPr algn="ctr"/>
            <a:endParaRPr lang="ja-JP" altLang="en-US" sz="1600" dirty="0"/>
          </a:p>
        </p:txBody>
      </p:sp>
      <p:sp>
        <p:nvSpPr>
          <p:cNvPr id="35" name="正方形/長方形 34"/>
          <p:cNvSpPr/>
          <p:nvPr/>
        </p:nvSpPr>
        <p:spPr>
          <a:xfrm>
            <a:off x="5709629" y="6889146"/>
            <a:ext cx="1674749" cy="16300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  <a:endParaRPr lang="en-US" altLang="ja-JP" sz="1600" dirty="0"/>
          </a:p>
          <a:p>
            <a:pPr algn="ctr"/>
            <a:endParaRPr lang="ja-JP" altLang="en-US" sz="1600" dirty="0"/>
          </a:p>
        </p:txBody>
      </p:sp>
      <p:sp>
        <p:nvSpPr>
          <p:cNvPr id="36" name="正方形/長方形 35"/>
          <p:cNvSpPr/>
          <p:nvPr/>
        </p:nvSpPr>
        <p:spPr>
          <a:xfrm>
            <a:off x="363369" y="8108577"/>
            <a:ext cx="1674749" cy="410586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</a:rPr>
              <a:t>トイレ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145456" y="8108577"/>
            <a:ext cx="1674749" cy="410586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</a:rPr>
              <a:t>お風呂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927543" y="8108577"/>
            <a:ext cx="1674749" cy="410586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bg1"/>
                </a:solidFill>
              </a:rPr>
              <a:t>キッチン</a:t>
            </a:r>
            <a:endParaRPr kumimoji="1"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709629" y="8108577"/>
            <a:ext cx="1674749" cy="410586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</a:rPr>
              <a:t>玄関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363369" y="8791531"/>
            <a:ext cx="7021009" cy="457200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>
                <a:solidFill>
                  <a:schemeClr val="bg1"/>
                </a:solidFill>
              </a:rPr>
              <a:t>お問い合わせ、お見積は無料です。お気軽にお電話ください。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3369" y="9500682"/>
            <a:ext cx="3273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C00000"/>
                </a:solidFill>
              </a:rPr>
              <a:t>家事代行のアスクル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3369" y="9897618"/>
            <a:ext cx="4381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b="1" dirty="0">
                <a:solidFill>
                  <a:srgbClr val="C00000"/>
                </a:solidFill>
              </a:rPr>
              <a:t>☎</a:t>
            </a:r>
            <a:r>
              <a:rPr lang="en-US" altLang="ja-JP" sz="4400" b="1" dirty="0">
                <a:solidFill>
                  <a:srgbClr val="C00000"/>
                </a:solidFill>
              </a:rPr>
              <a:t> </a:t>
            </a:r>
            <a:r>
              <a:rPr lang="en-US" altLang="ja-JP" sz="4800" b="1" dirty="0">
                <a:solidFill>
                  <a:srgbClr val="C00000"/>
                </a:solidFill>
              </a:rPr>
              <a:t>03-1234-1111</a:t>
            </a:r>
            <a:endParaRPr kumimoji="1" lang="ja-JP" altLang="en-US" sz="4800" b="1" dirty="0">
              <a:solidFill>
                <a:srgbClr val="C00000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0" y="5763589"/>
            <a:ext cx="7775575" cy="8383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0" dirty="0">
                <a:latin typeface="+mj-ea"/>
                <a:ea typeface="+mj-ea"/>
              </a:rPr>
              <a:t>1</a:t>
            </a:r>
            <a:r>
              <a:rPr lang="ja-JP" altLang="en-US" sz="4000" dirty="0">
                <a:latin typeface="+mj-ea"/>
                <a:ea typeface="+mj-ea"/>
              </a:rPr>
              <a:t>時間</a:t>
            </a:r>
            <a:r>
              <a:rPr lang="en-US" altLang="ja-JP" sz="4000" dirty="0">
                <a:latin typeface="+mj-ea"/>
                <a:ea typeface="+mj-ea"/>
              </a:rPr>
              <a:t> : </a:t>
            </a:r>
            <a:r>
              <a:rPr lang="en-US" altLang="ja-JP" sz="4000" dirty="0">
                <a:solidFill>
                  <a:srgbClr val="FFFF00"/>
                </a:solidFill>
                <a:latin typeface="+mj-ea"/>
                <a:ea typeface="+mj-ea"/>
              </a:rPr>
              <a:t>1,080</a:t>
            </a:r>
            <a:r>
              <a:rPr lang="ja-JP" altLang="en-US" sz="4000" dirty="0">
                <a:solidFill>
                  <a:srgbClr val="FFFF00"/>
                </a:solidFill>
                <a:latin typeface="+mj-ea"/>
                <a:ea typeface="+mj-ea"/>
              </a:rPr>
              <a:t>円</a:t>
            </a:r>
            <a:r>
              <a:rPr lang="en-US" altLang="ja-JP" sz="4000" dirty="0">
                <a:solidFill>
                  <a:srgbClr val="FFFF00"/>
                </a:solidFill>
                <a:latin typeface="+mj-ea"/>
                <a:ea typeface="+mj-ea"/>
              </a:rPr>
              <a:t>〜</a:t>
            </a:r>
            <a:endParaRPr kumimoji="1" lang="ja-JP" altLang="en-US" sz="40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08175" y="9541023"/>
            <a:ext cx="2438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chemeClr val="bg1">
                    <a:lumMod val="65000"/>
                  </a:schemeClr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82830" y="699685"/>
            <a:ext cx="38862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ja-JP" altLang="en-US" sz="3600" dirty="0">
                <a:solidFill>
                  <a:schemeClr val="bg1"/>
                </a:solidFill>
              </a:rPr>
              <a:t>ここに画像を</a:t>
            </a:r>
            <a:endParaRPr lang="en-US" altLang="ja-JP" sz="3600" dirty="0">
              <a:solidFill>
                <a:schemeClr val="bg1"/>
              </a:solidFill>
            </a:endParaRPr>
          </a:p>
          <a:p>
            <a:pPr algn="r"/>
            <a:r>
              <a:rPr lang="ja-JP" altLang="en-US" sz="3600" dirty="0">
                <a:solidFill>
                  <a:schemeClr val="bg1"/>
                </a:solidFill>
              </a:rPr>
              <a:t>挿入してください</a:t>
            </a:r>
            <a:endParaRPr lang="en-US" altLang="ja-JP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</TotalTime>
  <Words>229</Words>
  <Application>Microsoft Macintosh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158</cp:revision>
  <cp:lastPrinted>2013-08-08T08:23:13Z</cp:lastPrinted>
  <dcterms:created xsi:type="dcterms:W3CDTF">2013-08-08T01:25:55Z</dcterms:created>
  <dcterms:modified xsi:type="dcterms:W3CDTF">2018-02-03T10:55:58Z</dcterms:modified>
</cp:coreProperties>
</file>