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D1D9"/>
    <a:srgbClr val="F9F7F8"/>
    <a:srgbClr val="F8FBF8"/>
    <a:srgbClr val="FAF7F8"/>
    <a:srgbClr val="CCBDA6"/>
    <a:srgbClr val="EE859A"/>
    <a:srgbClr val="333333"/>
    <a:srgbClr val="E9E8EA"/>
    <a:srgbClr val="A9D3D5"/>
    <a:srgbClr val="9CC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43" autoAdjust="0"/>
    <p:restoredTop sz="86418"/>
  </p:normalViewPr>
  <p:slideViewPr>
    <p:cSldViewPr snapToGrid="0">
      <p:cViewPr>
        <p:scale>
          <a:sx n="57" d="100"/>
          <a:sy n="57" d="100"/>
        </p:scale>
        <p:origin x="3800" y="68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0" y="-1"/>
            <a:ext cx="7775575" cy="10907714"/>
          </a:xfrm>
          <a:prstGeom prst="rect">
            <a:avLst/>
          </a:prstGeom>
          <a:solidFill>
            <a:srgbClr val="F9F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356" r="29575"/>
          <a:stretch/>
        </p:blipFill>
        <p:spPr>
          <a:xfrm>
            <a:off x="0" y="-1"/>
            <a:ext cx="7775575" cy="10670436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0" y="5573729"/>
            <a:ext cx="7775575" cy="702237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0" y="9436509"/>
            <a:ext cx="7775575" cy="14712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8848165"/>
            <a:ext cx="7775575" cy="588344"/>
          </a:xfrm>
          <a:prstGeom prst="rect">
            <a:avLst/>
          </a:prstGeom>
          <a:solidFill>
            <a:srgbClr val="7A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8281" y="613964"/>
            <a:ext cx="4413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effectLst>
                  <a:glow rad="63500">
                    <a:srgbClr val="7AD1D9"/>
                  </a:glow>
                </a:effectLst>
                <a:latin typeface="+mj-ea"/>
                <a:ea typeface="+mj-ea"/>
                <a:cs typeface="MS PMincho" charset="-128"/>
              </a:rPr>
              <a:t>スマートフォンのことならなんでも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4759" y="1074075"/>
            <a:ext cx="5262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>
                <a:solidFill>
                  <a:schemeClr val="bg1"/>
                </a:solidFill>
                <a:effectLst>
                  <a:glow rad="63500">
                    <a:srgbClr val="7AD1D9"/>
                  </a:glow>
                </a:effectLst>
                <a:latin typeface="+mn-ea"/>
                <a:cs typeface="MS PMincho" charset="-128"/>
              </a:rPr>
              <a:t>スマホのアスクル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5897" y="8959348"/>
            <a:ext cx="3480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>
                <a:solidFill>
                  <a:schemeClr val="bg1"/>
                </a:solidFill>
              </a:rPr>
              <a:t>困ったことがあればいつでも！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14316" y="9005790"/>
            <a:ext cx="2988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bg1"/>
                </a:solidFill>
              </a:rPr>
              <a:t>24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時間営業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! 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お気軽にお電話ください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078727" y="8984204"/>
            <a:ext cx="67041" cy="33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05897" y="9643007"/>
            <a:ext cx="2064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7AD1D9"/>
                </a:solidFill>
              </a:rPr>
              <a:t>スマホのアスクル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05897" y="10004018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7AD1D9"/>
                </a:solidFill>
              </a:rPr>
              <a:t>☎</a:t>
            </a:r>
            <a:r>
              <a:rPr lang="en-US" altLang="ja-JP" sz="3600" b="1" dirty="0">
                <a:solidFill>
                  <a:srgbClr val="7AD1D9"/>
                </a:solidFill>
              </a:rPr>
              <a:t> </a:t>
            </a:r>
            <a:r>
              <a:rPr kumimoji="1" lang="en-US" altLang="ja-JP" sz="3600" b="1" dirty="0">
                <a:solidFill>
                  <a:srgbClr val="7AD1D9"/>
                </a:solidFill>
              </a:rPr>
              <a:t>03-1234-1111</a:t>
            </a:r>
            <a:endParaRPr kumimoji="1" lang="ja-JP" altLang="en-US" sz="3600" b="1" dirty="0">
              <a:solidFill>
                <a:srgbClr val="7AD1D9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694333" y="9691133"/>
            <a:ext cx="2044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7AD1D9"/>
                </a:solidFill>
              </a:rPr>
              <a:t>東京都江東区豊洲 </a:t>
            </a:r>
            <a:r>
              <a:rPr lang="en-US" altLang="ja-JP" sz="1400" dirty="0">
                <a:solidFill>
                  <a:srgbClr val="7AD1D9"/>
                </a:solidFill>
              </a:rPr>
              <a:t>3-2-3</a:t>
            </a:r>
            <a:endParaRPr kumimoji="1" lang="ja-JP" altLang="en-US" sz="1400" dirty="0">
              <a:solidFill>
                <a:srgbClr val="7AD1D9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039620" y="10173294"/>
            <a:ext cx="262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>
                <a:solidFill>
                  <a:srgbClr val="7AD1D9"/>
                </a:solidFill>
              </a:rPr>
              <a:t>https://</a:t>
            </a:r>
            <a:r>
              <a:rPr lang="en-US" altLang="ja-JP" sz="1800" b="1" dirty="0" err="1">
                <a:solidFill>
                  <a:srgbClr val="7AD1D9"/>
                </a:solidFill>
              </a:rPr>
              <a:t>www.askul.com</a:t>
            </a:r>
            <a:r>
              <a:rPr lang="en-US" altLang="ja-JP" sz="1800" b="1" dirty="0">
                <a:solidFill>
                  <a:srgbClr val="7AD1D9"/>
                </a:solidFill>
              </a:rPr>
              <a:t>/</a:t>
            </a:r>
            <a:endParaRPr kumimoji="1" lang="ja-JP" altLang="en-US" sz="1800" b="1" dirty="0">
              <a:solidFill>
                <a:srgbClr val="7AD1D9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488281" y="2267191"/>
            <a:ext cx="2751670" cy="349623"/>
          </a:xfrm>
          <a:prstGeom prst="roundRect">
            <a:avLst/>
          </a:prstGeom>
          <a:solidFill>
            <a:srgbClr val="7A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豊洲</a:t>
            </a:r>
            <a:r>
              <a:rPr kumimoji="1" lang="ja-JP" altLang="en-US" dirty="0"/>
              <a:t>店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7940" y="2906469"/>
            <a:ext cx="23305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7AD1D9"/>
                </a:solidFill>
              </a:rPr>
              <a:t>ここに説明文を入力してください。</a:t>
            </a:r>
            <a:r>
              <a:rPr lang="ja-JP" altLang="en-US" sz="1400" dirty="0">
                <a:solidFill>
                  <a:srgbClr val="7AD1D9"/>
                </a:solidFill>
              </a:rPr>
              <a:t>ここに説明文を入力してください。ここに説明文を入力してください。ここに説明文を入力してください。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0" y="5573729"/>
            <a:ext cx="7775575" cy="3274436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5719155"/>
            <a:ext cx="777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7AD1D9"/>
                </a:solidFill>
                <a:effectLst>
                  <a:glow rad="101600">
                    <a:schemeClr val="bg1"/>
                  </a:glow>
                </a:effectLst>
              </a:rPr>
              <a:t>こんなお悩みを即座に解決します！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21047" y="7743261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</a:t>
            </a:r>
            <a:r>
              <a:rPr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ここに説明文を入力してください。ここに説明文を入力してください。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778511" y="7743261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</a:t>
            </a:r>
            <a:r>
              <a:rPr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ここに説明文を入力してください。ここに説明文を入力してください。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35974" y="7743261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</a:t>
            </a:r>
            <a:r>
              <a:rPr lang="ja-JP" altLang="en-US" sz="1400" dirty="0">
                <a:solidFill>
                  <a:srgbClr val="7AD1D9"/>
                </a:solidFill>
                <a:effectLst>
                  <a:glow rad="114300">
                    <a:schemeClr val="bg1"/>
                  </a:glow>
                </a:effectLst>
              </a:rPr>
              <a:t>ここに説明文を入力してください。ここに説明文を入力してください。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B8797C43-BD3F-2E42-9A08-294DF75FFF73}"/>
              </a:ext>
            </a:extLst>
          </p:cNvPr>
          <p:cNvSpPr/>
          <p:nvPr/>
        </p:nvSpPr>
        <p:spPr>
          <a:xfrm>
            <a:off x="579771" y="6590381"/>
            <a:ext cx="1849920" cy="992777"/>
          </a:xfrm>
          <a:prstGeom prst="roundRect">
            <a:avLst/>
          </a:prstGeom>
          <a:solidFill>
            <a:srgbClr val="7A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kumimoji="1" lang="ja-JP" altLang="en-US" sz="2000" dirty="0"/>
              <a:t>画面が割れて使えない！</a:t>
            </a:r>
          </a:p>
        </p:txBody>
      </p:sp>
      <p:sp>
        <p:nvSpPr>
          <p:cNvPr id="27" name="角丸四角形 26">
            <a:extLst>
              <a:ext uri="{FF2B5EF4-FFF2-40B4-BE49-F238E27FC236}">
                <a16:creationId xmlns:a16="http://schemas.microsoft.com/office/drawing/2014/main" id="{81E618B9-E3C4-1041-81EE-D24829283227}"/>
              </a:ext>
            </a:extLst>
          </p:cNvPr>
          <p:cNvSpPr/>
          <p:nvPr/>
        </p:nvSpPr>
        <p:spPr>
          <a:xfrm>
            <a:off x="2915386" y="6590381"/>
            <a:ext cx="1940829" cy="992777"/>
          </a:xfrm>
          <a:prstGeom prst="roundRect">
            <a:avLst/>
          </a:prstGeom>
          <a:solidFill>
            <a:srgbClr val="7A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kumimoji="1" lang="ja-JP" altLang="en-US" sz="2000" dirty="0"/>
              <a:t>パスワードを忘れて困った！</a:t>
            </a: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17B7FB1F-9512-4849-81EB-2446ECC7EF79}"/>
              </a:ext>
            </a:extLst>
          </p:cNvPr>
          <p:cNvSpPr/>
          <p:nvPr/>
        </p:nvSpPr>
        <p:spPr>
          <a:xfrm>
            <a:off x="5341909" y="6590381"/>
            <a:ext cx="1849920" cy="992777"/>
          </a:xfrm>
          <a:prstGeom prst="roundRect">
            <a:avLst/>
          </a:prstGeom>
          <a:solidFill>
            <a:srgbClr val="7A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2000" dirty="0"/>
              <a:t>ウィルスに侵された！！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</TotalTime>
  <Words>290</Words>
  <Application>Microsoft Macintosh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171</cp:revision>
  <cp:lastPrinted>2013-08-08T08:23:13Z</cp:lastPrinted>
  <dcterms:created xsi:type="dcterms:W3CDTF">2013-08-08T01:25:55Z</dcterms:created>
  <dcterms:modified xsi:type="dcterms:W3CDTF">2018-02-04T09:56:47Z</dcterms:modified>
</cp:coreProperties>
</file>