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BA4F"/>
    <a:srgbClr val="E9FFE8"/>
    <a:srgbClr val="78754F"/>
    <a:srgbClr val="15A3BA"/>
    <a:srgbClr val="18A5A0"/>
    <a:srgbClr val="10CFD8"/>
    <a:srgbClr val="F08707"/>
    <a:srgbClr val="FEA501"/>
    <a:srgbClr val="0EE3DF"/>
    <a:srgbClr val="FF70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9" autoAdjust="0"/>
    <p:restoredTop sz="86418"/>
  </p:normalViewPr>
  <p:slideViewPr>
    <p:cSldViewPr snapToGrid="0">
      <p:cViewPr>
        <p:scale>
          <a:sx n="23" d="100"/>
          <a:sy n="23" d="100"/>
        </p:scale>
        <p:origin x="3144" y="187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72FA787-9D28-FA4A-805A-B3FCA946A2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5"/>
            <a:ext cx="7775575" cy="10905662"/>
          </a:xfrm>
          <a:prstGeom prst="rect">
            <a:avLst/>
          </a:prstGeom>
        </p:spPr>
      </p:pic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09C77D2-E43E-924D-933B-95E35BD8A5FB}"/>
              </a:ext>
            </a:extLst>
          </p:cNvPr>
          <p:cNvSpPr/>
          <p:nvPr/>
        </p:nvSpPr>
        <p:spPr>
          <a:xfrm>
            <a:off x="0" y="7010244"/>
            <a:ext cx="7775575" cy="1067787"/>
          </a:xfrm>
          <a:prstGeom prst="rect">
            <a:avLst/>
          </a:prstGeom>
          <a:solidFill>
            <a:srgbClr val="E9FF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五角形 9">
            <a:extLst>
              <a:ext uri="{FF2B5EF4-FFF2-40B4-BE49-F238E27FC236}">
                <a16:creationId xmlns:a16="http://schemas.microsoft.com/office/drawing/2014/main" id="{00FB98FD-FFBC-D849-B41D-2C5FCB22CDA7}"/>
              </a:ext>
            </a:extLst>
          </p:cNvPr>
          <p:cNvSpPr/>
          <p:nvPr/>
        </p:nvSpPr>
        <p:spPr>
          <a:xfrm>
            <a:off x="0" y="7010244"/>
            <a:ext cx="2755075" cy="1067787"/>
          </a:xfrm>
          <a:custGeom>
            <a:avLst/>
            <a:gdLst>
              <a:gd name="connsiteX0" fmla="*/ 3 w 3146320"/>
              <a:gd name="connsiteY0" fmla="*/ 891496 h 2333972"/>
              <a:gd name="connsiteX1" fmla="*/ 1573160 w 3146320"/>
              <a:gd name="connsiteY1" fmla="*/ 0 h 2333972"/>
              <a:gd name="connsiteX2" fmla="*/ 3146317 w 3146320"/>
              <a:gd name="connsiteY2" fmla="*/ 891496 h 2333972"/>
              <a:gd name="connsiteX3" fmla="*/ 2545424 w 3146320"/>
              <a:gd name="connsiteY3" fmla="*/ 2333966 h 2333972"/>
              <a:gd name="connsiteX4" fmla="*/ 600896 w 3146320"/>
              <a:gd name="connsiteY4" fmla="*/ 2333966 h 2333972"/>
              <a:gd name="connsiteX5" fmla="*/ 3 w 3146320"/>
              <a:gd name="connsiteY5" fmla="*/ 891496 h 2333972"/>
              <a:gd name="connsiteX0" fmla="*/ 0 w 2558485"/>
              <a:gd name="connsiteY0" fmla="*/ 646568 h 2333966"/>
              <a:gd name="connsiteX1" fmla="*/ 985328 w 2558485"/>
              <a:gd name="connsiteY1" fmla="*/ 0 h 2333966"/>
              <a:gd name="connsiteX2" fmla="*/ 2558485 w 2558485"/>
              <a:gd name="connsiteY2" fmla="*/ 891496 h 2333966"/>
              <a:gd name="connsiteX3" fmla="*/ 1957592 w 2558485"/>
              <a:gd name="connsiteY3" fmla="*/ 2333966 h 2333966"/>
              <a:gd name="connsiteX4" fmla="*/ 13064 w 2558485"/>
              <a:gd name="connsiteY4" fmla="*/ 2333966 h 2333966"/>
              <a:gd name="connsiteX5" fmla="*/ 0 w 2558485"/>
              <a:gd name="connsiteY5" fmla="*/ 646568 h 2333966"/>
              <a:gd name="connsiteX0" fmla="*/ 0 w 2558485"/>
              <a:gd name="connsiteY0" fmla="*/ 0 h 1687398"/>
              <a:gd name="connsiteX1" fmla="*/ 2275285 w 2558485"/>
              <a:gd name="connsiteY1" fmla="*/ 6575 h 1687398"/>
              <a:gd name="connsiteX2" fmla="*/ 2558485 w 2558485"/>
              <a:gd name="connsiteY2" fmla="*/ 244928 h 1687398"/>
              <a:gd name="connsiteX3" fmla="*/ 1957592 w 2558485"/>
              <a:gd name="connsiteY3" fmla="*/ 1687398 h 1687398"/>
              <a:gd name="connsiteX4" fmla="*/ 13064 w 2558485"/>
              <a:gd name="connsiteY4" fmla="*/ 1687398 h 1687398"/>
              <a:gd name="connsiteX5" fmla="*/ 0 w 2558485"/>
              <a:gd name="connsiteY5" fmla="*/ 0 h 1687398"/>
              <a:gd name="connsiteX0" fmla="*/ 0 w 2770756"/>
              <a:gd name="connsiteY0" fmla="*/ 0 h 1687398"/>
              <a:gd name="connsiteX1" fmla="*/ 2275285 w 2770756"/>
              <a:gd name="connsiteY1" fmla="*/ 6575 h 1687398"/>
              <a:gd name="connsiteX2" fmla="*/ 2770756 w 2770756"/>
              <a:gd name="connsiteY2" fmla="*/ 930728 h 1687398"/>
              <a:gd name="connsiteX3" fmla="*/ 1957592 w 2770756"/>
              <a:gd name="connsiteY3" fmla="*/ 1687398 h 1687398"/>
              <a:gd name="connsiteX4" fmla="*/ 13064 w 2770756"/>
              <a:gd name="connsiteY4" fmla="*/ 1687398 h 1687398"/>
              <a:gd name="connsiteX5" fmla="*/ 0 w 2770756"/>
              <a:gd name="connsiteY5" fmla="*/ 0 h 1687398"/>
              <a:gd name="connsiteX0" fmla="*/ 0 w 2770756"/>
              <a:gd name="connsiteY0" fmla="*/ 0 h 1687398"/>
              <a:gd name="connsiteX1" fmla="*/ 2275285 w 2770756"/>
              <a:gd name="connsiteY1" fmla="*/ 6575 h 1687398"/>
              <a:gd name="connsiteX2" fmla="*/ 2770756 w 2770756"/>
              <a:gd name="connsiteY2" fmla="*/ 930728 h 1687398"/>
              <a:gd name="connsiteX3" fmla="*/ 2284163 w 2770756"/>
              <a:gd name="connsiteY3" fmla="*/ 1687398 h 1687398"/>
              <a:gd name="connsiteX4" fmla="*/ 13064 w 2770756"/>
              <a:gd name="connsiteY4" fmla="*/ 1687398 h 1687398"/>
              <a:gd name="connsiteX5" fmla="*/ 0 w 2770756"/>
              <a:gd name="connsiteY5" fmla="*/ 0 h 1687398"/>
              <a:gd name="connsiteX0" fmla="*/ 0 w 2764640"/>
              <a:gd name="connsiteY0" fmla="*/ 0 h 1687398"/>
              <a:gd name="connsiteX1" fmla="*/ 2275285 w 2764640"/>
              <a:gd name="connsiteY1" fmla="*/ 6575 h 1687398"/>
              <a:gd name="connsiteX2" fmla="*/ 2764640 w 2764640"/>
              <a:gd name="connsiteY2" fmla="*/ 865414 h 1687398"/>
              <a:gd name="connsiteX3" fmla="*/ 2284163 w 2764640"/>
              <a:gd name="connsiteY3" fmla="*/ 1687398 h 1687398"/>
              <a:gd name="connsiteX4" fmla="*/ 13064 w 2764640"/>
              <a:gd name="connsiteY4" fmla="*/ 1687398 h 1687398"/>
              <a:gd name="connsiteX5" fmla="*/ 0 w 2764640"/>
              <a:gd name="connsiteY5" fmla="*/ 0 h 1687398"/>
              <a:gd name="connsiteX0" fmla="*/ 0 w 2559064"/>
              <a:gd name="connsiteY0" fmla="*/ 0 h 1687398"/>
              <a:gd name="connsiteX1" fmla="*/ 2275285 w 2559064"/>
              <a:gd name="connsiteY1" fmla="*/ 6575 h 1687398"/>
              <a:gd name="connsiteX2" fmla="*/ 2559064 w 2559064"/>
              <a:gd name="connsiteY2" fmla="*/ 849085 h 1687398"/>
              <a:gd name="connsiteX3" fmla="*/ 2284163 w 2559064"/>
              <a:gd name="connsiteY3" fmla="*/ 1687398 h 1687398"/>
              <a:gd name="connsiteX4" fmla="*/ 13064 w 2559064"/>
              <a:gd name="connsiteY4" fmla="*/ 1687398 h 1687398"/>
              <a:gd name="connsiteX5" fmla="*/ 0 w 2559064"/>
              <a:gd name="connsiteY5" fmla="*/ 0 h 1687398"/>
              <a:gd name="connsiteX0" fmla="*/ 0 w 2523620"/>
              <a:gd name="connsiteY0" fmla="*/ 0 h 1687398"/>
              <a:gd name="connsiteX1" fmla="*/ 2275285 w 2523620"/>
              <a:gd name="connsiteY1" fmla="*/ 6575 h 1687398"/>
              <a:gd name="connsiteX2" fmla="*/ 2523620 w 2523620"/>
              <a:gd name="connsiteY2" fmla="*/ 783771 h 1687398"/>
              <a:gd name="connsiteX3" fmla="*/ 2284163 w 2523620"/>
              <a:gd name="connsiteY3" fmla="*/ 1687398 h 1687398"/>
              <a:gd name="connsiteX4" fmla="*/ 13064 w 2523620"/>
              <a:gd name="connsiteY4" fmla="*/ 1687398 h 1687398"/>
              <a:gd name="connsiteX5" fmla="*/ 0 w 2523620"/>
              <a:gd name="connsiteY5" fmla="*/ 0 h 1687398"/>
              <a:gd name="connsiteX0" fmla="*/ 0 w 2523620"/>
              <a:gd name="connsiteY0" fmla="*/ 0 h 1703727"/>
              <a:gd name="connsiteX1" fmla="*/ 2275285 w 2523620"/>
              <a:gd name="connsiteY1" fmla="*/ 6575 h 1703727"/>
              <a:gd name="connsiteX2" fmla="*/ 2523620 w 2523620"/>
              <a:gd name="connsiteY2" fmla="*/ 783771 h 1703727"/>
              <a:gd name="connsiteX3" fmla="*/ 2284163 w 2523620"/>
              <a:gd name="connsiteY3" fmla="*/ 1687398 h 1703727"/>
              <a:gd name="connsiteX4" fmla="*/ 13064 w 2523620"/>
              <a:gd name="connsiteY4" fmla="*/ 1703727 h 1703727"/>
              <a:gd name="connsiteX5" fmla="*/ 0 w 2523620"/>
              <a:gd name="connsiteY5" fmla="*/ 0 h 1703727"/>
              <a:gd name="connsiteX0" fmla="*/ 0 w 2523620"/>
              <a:gd name="connsiteY0" fmla="*/ 0 h 1706902"/>
              <a:gd name="connsiteX1" fmla="*/ 2275285 w 2523620"/>
              <a:gd name="connsiteY1" fmla="*/ 6575 h 1706902"/>
              <a:gd name="connsiteX2" fmla="*/ 2523620 w 2523620"/>
              <a:gd name="connsiteY2" fmla="*/ 783771 h 1706902"/>
              <a:gd name="connsiteX3" fmla="*/ 2284163 w 2523620"/>
              <a:gd name="connsiteY3" fmla="*/ 1687398 h 1706902"/>
              <a:gd name="connsiteX4" fmla="*/ 1420 w 2523620"/>
              <a:gd name="connsiteY4" fmla="*/ 1706902 h 1706902"/>
              <a:gd name="connsiteX5" fmla="*/ 0 w 2523620"/>
              <a:gd name="connsiteY5" fmla="*/ 0 h 170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3620" h="1706902">
                <a:moveTo>
                  <a:pt x="0" y="0"/>
                </a:moveTo>
                <a:lnTo>
                  <a:pt x="2275285" y="6575"/>
                </a:lnTo>
                <a:lnTo>
                  <a:pt x="2523620" y="783771"/>
                </a:lnTo>
                <a:lnTo>
                  <a:pt x="2284163" y="1687398"/>
                </a:lnTo>
                <a:lnTo>
                  <a:pt x="1420" y="1706902"/>
                </a:lnTo>
                <a:cubicBezTo>
                  <a:pt x="947" y="1137935"/>
                  <a:pt x="473" y="568967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あ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6B16796-00B8-3646-AFF5-92F6F12A1C4A}"/>
              </a:ext>
            </a:extLst>
          </p:cNvPr>
          <p:cNvSpPr/>
          <p:nvPr/>
        </p:nvSpPr>
        <p:spPr>
          <a:xfrm>
            <a:off x="0" y="5664069"/>
            <a:ext cx="7775575" cy="1061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五角形 9">
            <a:extLst>
              <a:ext uri="{FF2B5EF4-FFF2-40B4-BE49-F238E27FC236}">
                <a16:creationId xmlns:a16="http://schemas.microsoft.com/office/drawing/2014/main" id="{95CE804D-BCA3-1440-B7C1-3D6DF3D1225F}"/>
              </a:ext>
            </a:extLst>
          </p:cNvPr>
          <p:cNvSpPr/>
          <p:nvPr/>
        </p:nvSpPr>
        <p:spPr>
          <a:xfrm>
            <a:off x="0" y="5654897"/>
            <a:ext cx="2755075" cy="1083920"/>
          </a:xfrm>
          <a:custGeom>
            <a:avLst/>
            <a:gdLst>
              <a:gd name="connsiteX0" fmla="*/ 3 w 3146320"/>
              <a:gd name="connsiteY0" fmla="*/ 891496 h 2333972"/>
              <a:gd name="connsiteX1" fmla="*/ 1573160 w 3146320"/>
              <a:gd name="connsiteY1" fmla="*/ 0 h 2333972"/>
              <a:gd name="connsiteX2" fmla="*/ 3146317 w 3146320"/>
              <a:gd name="connsiteY2" fmla="*/ 891496 h 2333972"/>
              <a:gd name="connsiteX3" fmla="*/ 2545424 w 3146320"/>
              <a:gd name="connsiteY3" fmla="*/ 2333966 h 2333972"/>
              <a:gd name="connsiteX4" fmla="*/ 600896 w 3146320"/>
              <a:gd name="connsiteY4" fmla="*/ 2333966 h 2333972"/>
              <a:gd name="connsiteX5" fmla="*/ 3 w 3146320"/>
              <a:gd name="connsiteY5" fmla="*/ 891496 h 2333972"/>
              <a:gd name="connsiteX0" fmla="*/ 0 w 2558485"/>
              <a:gd name="connsiteY0" fmla="*/ 646568 h 2333966"/>
              <a:gd name="connsiteX1" fmla="*/ 985328 w 2558485"/>
              <a:gd name="connsiteY1" fmla="*/ 0 h 2333966"/>
              <a:gd name="connsiteX2" fmla="*/ 2558485 w 2558485"/>
              <a:gd name="connsiteY2" fmla="*/ 891496 h 2333966"/>
              <a:gd name="connsiteX3" fmla="*/ 1957592 w 2558485"/>
              <a:gd name="connsiteY3" fmla="*/ 2333966 h 2333966"/>
              <a:gd name="connsiteX4" fmla="*/ 13064 w 2558485"/>
              <a:gd name="connsiteY4" fmla="*/ 2333966 h 2333966"/>
              <a:gd name="connsiteX5" fmla="*/ 0 w 2558485"/>
              <a:gd name="connsiteY5" fmla="*/ 646568 h 2333966"/>
              <a:gd name="connsiteX0" fmla="*/ 0 w 2558485"/>
              <a:gd name="connsiteY0" fmla="*/ 0 h 1687398"/>
              <a:gd name="connsiteX1" fmla="*/ 2275285 w 2558485"/>
              <a:gd name="connsiteY1" fmla="*/ 6575 h 1687398"/>
              <a:gd name="connsiteX2" fmla="*/ 2558485 w 2558485"/>
              <a:gd name="connsiteY2" fmla="*/ 244928 h 1687398"/>
              <a:gd name="connsiteX3" fmla="*/ 1957592 w 2558485"/>
              <a:gd name="connsiteY3" fmla="*/ 1687398 h 1687398"/>
              <a:gd name="connsiteX4" fmla="*/ 13064 w 2558485"/>
              <a:gd name="connsiteY4" fmla="*/ 1687398 h 1687398"/>
              <a:gd name="connsiteX5" fmla="*/ 0 w 2558485"/>
              <a:gd name="connsiteY5" fmla="*/ 0 h 1687398"/>
              <a:gd name="connsiteX0" fmla="*/ 0 w 2770756"/>
              <a:gd name="connsiteY0" fmla="*/ 0 h 1687398"/>
              <a:gd name="connsiteX1" fmla="*/ 2275285 w 2770756"/>
              <a:gd name="connsiteY1" fmla="*/ 6575 h 1687398"/>
              <a:gd name="connsiteX2" fmla="*/ 2770756 w 2770756"/>
              <a:gd name="connsiteY2" fmla="*/ 930728 h 1687398"/>
              <a:gd name="connsiteX3" fmla="*/ 1957592 w 2770756"/>
              <a:gd name="connsiteY3" fmla="*/ 1687398 h 1687398"/>
              <a:gd name="connsiteX4" fmla="*/ 13064 w 2770756"/>
              <a:gd name="connsiteY4" fmla="*/ 1687398 h 1687398"/>
              <a:gd name="connsiteX5" fmla="*/ 0 w 2770756"/>
              <a:gd name="connsiteY5" fmla="*/ 0 h 1687398"/>
              <a:gd name="connsiteX0" fmla="*/ 0 w 2770756"/>
              <a:gd name="connsiteY0" fmla="*/ 0 h 1687398"/>
              <a:gd name="connsiteX1" fmla="*/ 2275285 w 2770756"/>
              <a:gd name="connsiteY1" fmla="*/ 6575 h 1687398"/>
              <a:gd name="connsiteX2" fmla="*/ 2770756 w 2770756"/>
              <a:gd name="connsiteY2" fmla="*/ 930728 h 1687398"/>
              <a:gd name="connsiteX3" fmla="*/ 2284163 w 2770756"/>
              <a:gd name="connsiteY3" fmla="*/ 1687398 h 1687398"/>
              <a:gd name="connsiteX4" fmla="*/ 13064 w 2770756"/>
              <a:gd name="connsiteY4" fmla="*/ 1687398 h 1687398"/>
              <a:gd name="connsiteX5" fmla="*/ 0 w 2770756"/>
              <a:gd name="connsiteY5" fmla="*/ 0 h 1687398"/>
              <a:gd name="connsiteX0" fmla="*/ 0 w 2764640"/>
              <a:gd name="connsiteY0" fmla="*/ 0 h 1687398"/>
              <a:gd name="connsiteX1" fmla="*/ 2275285 w 2764640"/>
              <a:gd name="connsiteY1" fmla="*/ 6575 h 1687398"/>
              <a:gd name="connsiteX2" fmla="*/ 2764640 w 2764640"/>
              <a:gd name="connsiteY2" fmla="*/ 865414 h 1687398"/>
              <a:gd name="connsiteX3" fmla="*/ 2284163 w 2764640"/>
              <a:gd name="connsiteY3" fmla="*/ 1687398 h 1687398"/>
              <a:gd name="connsiteX4" fmla="*/ 13064 w 2764640"/>
              <a:gd name="connsiteY4" fmla="*/ 1687398 h 1687398"/>
              <a:gd name="connsiteX5" fmla="*/ 0 w 2764640"/>
              <a:gd name="connsiteY5" fmla="*/ 0 h 1687398"/>
              <a:gd name="connsiteX0" fmla="*/ 0 w 2559064"/>
              <a:gd name="connsiteY0" fmla="*/ 0 h 1687398"/>
              <a:gd name="connsiteX1" fmla="*/ 2275285 w 2559064"/>
              <a:gd name="connsiteY1" fmla="*/ 6575 h 1687398"/>
              <a:gd name="connsiteX2" fmla="*/ 2559064 w 2559064"/>
              <a:gd name="connsiteY2" fmla="*/ 849085 h 1687398"/>
              <a:gd name="connsiteX3" fmla="*/ 2284163 w 2559064"/>
              <a:gd name="connsiteY3" fmla="*/ 1687398 h 1687398"/>
              <a:gd name="connsiteX4" fmla="*/ 13064 w 2559064"/>
              <a:gd name="connsiteY4" fmla="*/ 1687398 h 1687398"/>
              <a:gd name="connsiteX5" fmla="*/ 0 w 2559064"/>
              <a:gd name="connsiteY5" fmla="*/ 0 h 1687398"/>
              <a:gd name="connsiteX0" fmla="*/ 0 w 2523620"/>
              <a:gd name="connsiteY0" fmla="*/ 0 h 1687398"/>
              <a:gd name="connsiteX1" fmla="*/ 2275285 w 2523620"/>
              <a:gd name="connsiteY1" fmla="*/ 6575 h 1687398"/>
              <a:gd name="connsiteX2" fmla="*/ 2523620 w 2523620"/>
              <a:gd name="connsiteY2" fmla="*/ 783771 h 1687398"/>
              <a:gd name="connsiteX3" fmla="*/ 2284163 w 2523620"/>
              <a:gd name="connsiteY3" fmla="*/ 1687398 h 1687398"/>
              <a:gd name="connsiteX4" fmla="*/ 13064 w 2523620"/>
              <a:gd name="connsiteY4" fmla="*/ 1687398 h 1687398"/>
              <a:gd name="connsiteX5" fmla="*/ 0 w 2523620"/>
              <a:gd name="connsiteY5" fmla="*/ 0 h 1687398"/>
              <a:gd name="connsiteX0" fmla="*/ 0 w 2523620"/>
              <a:gd name="connsiteY0" fmla="*/ 0 h 1703727"/>
              <a:gd name="connsiteX1" fmla="*/ 2275285 w 2523620"/>
              <a:gd name="connsiteY1" fmla="*/ 6575 h 1703727"/>
              <a:gd name="connsiteX2" fmla="*/ 2523620 w 2523620"/>
              <a:gd name="connsiteY2" fmla="*/ 783771 h 1703727"/>
              <a:gd name="connsiteX3" fmla="*/ 2284163 w 2523620"/>
              <a:gd name="connsiteY3" fmla="*/ 1687398 h 1703727"/>
              <a:gd name="connsiteX4" fmla="*/ 13064 w 2523620"/>
              <a:gd name="connsiteY4" fmla="*/ 1703727 h 1703727"/>
              <a:gd name="connsiteX5" fmla="*/ 0 w 2523620"/>
              <a:gd name="connsiteY5" fmla="*/ 0 h 1703727"/>
              <a:gd name="connsiteX0" fmla="*/ 0 w 2523620"/>
              <a:gd name="connsiteY0" fmla="*/ 0 h 1706902"/>
              <a:gd name="connsiteX1" fmla="*/ 2275285 w 2523620"/>
              <a:gd name="connsiteY1" fmla="*/ 6575 h 1706902"/>
              <a:gd name="connsiteX2" fmla="*/ 2523620 w 2523620"/>
              <a:gd name="connsiteY2" fmla="*/ 783771 h 1706902"/>
              <a:gd name="connsiteX3" fmla="*/ 2284163 w 2523620"/>
              <a:gd name="connsiteY3" fmla="*/ 1687398 h 1706902"/>
              <a:gd name="connsiteX4" fmla="*/ 1420 w 2523620"/>
              <a:gd name="connsiteY4" fmla="*/ 1706902 h 1706902"/>
              <a:gd name="connsiteX5" fmla="*/ 0 w 2523620"/>
              <a:gd name="connsiteY5" fmla="*/ 0 h 170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3620" h="1706902">
                <a:moveTo>
                  <a:pt x="0" y="0"/>
                </a:moveTo>
                <a:lnTo>
                  <a:pt x="2275285" y="6575"/>
                </a:lnTo>
                <a:lnTo>
                  <a:pt x="2523620" y="783771"/>
                </a:lnTo>
                <a:lnTo>
                  <a:pt x="2284163" y="1687398"/>
                </a:lnTo>
                <a:lnTo>
                  <a:pt x="1420" y="1706902"/>
                </a:lnTo>
                <a:cubicBezTo>
                  <a:pt x="947" y="1137935"/>
                  <a:pt x="473" y="568967"/>
                  <a:pt x="0" y="0"/>
                </a:cubicBezTo>
                <a:close/>
              </a:path>
            </a:pathLst>
          </a:custGeom>
          <a:solidFill>
            <a:srgbClr val="E9FF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あ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82727" y="603873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69BA4F"/>
                </a:solidFill>
                <a:latin typeface="Meiryo" charset="-128"/>
                <a:ea typeface="Meiryo" charset="-128"/>
                <a:cs typeface="Meiryo" charset="-128"/>
              </a:rPr>
              <a:t>徹底サービス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24816" y="73383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69BA4F"/>
                </a:solidFill>
                <a:latin typeface="Meiryo" charset="-128"/>
                <a:ea typeface="Meiryo" charset="-128"/>
                <a:cs typeface="Meiryo" charset="-128"/>
              </a:rPr>
              <a:t>安心料金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86201" y="5744988"/>
            <a:ext cx="4340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テキストを入れてくださいテキストを入れてください。テキストを入れてくださいテキストを入れてください。テキストを入れてください。テキストを入れてください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688968" y="10141732"/>
            <a:ext cx="3674802" cy="581693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r="5400000" algn="ctr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43933" y="10105051"/>
            <a:ext cx="3572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chemeClr val="accent6">
                    <a:lumMod val="75000"/>
                  </a:schemeClr>
                </a:solidFill>
                <a:latin typeface="+mj-ea"/>
                <a:ea typeface="+mj-ea"/>
                <a:cs typeface="Arial" charset="0"/>
              </a:rPr>
              <a:t>☎</a:t>
            </a:r>
            <a:r>
              <a:rPr lang="en-US" altLang="ja-JP" sz="36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03-1234-1111</a:t>
            </a:r>
            <a:endParaRPr kumimoji="1" lang="ja-JP" altLang="en-US" sz="3600" b="1" dirty="0">
              <a:solidFill>
                <a:schemeClr val="accent6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01896" y="10419268"/>
            <a:ext cx="2040943" cy="276999"/>
          </a:xfrm>
          <a:prstGeom prst="rect">
            <a:avLst/>
          </a:prstGeom>
          <a:noFill/>
          <a:effectLst>
            <a:outerShdw blurRad="50800" dir="5400000" algn="ctr" rotWithShape="0">
              <a:srgbClr val="000000">
                <a:alpha val="97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+mn-ea"/>
                <a:cs typeface="HGSMinchoE" charset="-128"/>
              </a:rPr>
              <a:t>東京都江東区豊洲３－２－３</a:t>
            </a:r>
            <a:endParaRPr kumimoji="1" lang="ja-JP" altLang="en-US" sz="1200" dirty="0">
              <a:solidFill>
                <a:schemeClr val="bg1"/>
              </a:solidFill>
              <a:latin typeface="+mn-ea"/>
              <a:cs typeface="HGSMinchoE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7A6CB31-ABA6-4344-95EA-D476CD30201A}"/>
              </a:ext>
            </a:extLst>
          </p:cNvPr>
          <p:cNvSpPr txBox="1"/>
          <p:nvPr/>
        </p:nvSpPr>
        <p:spPr>
          <a:xfrm>
            <a:off x="2886201" y="7083227"/>
            <a:ext cx="43957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テキストを入れてくださいテキストを入れてください。テキストを入れてくださいテキストを入れてください。テキストを入れてください。テキストを入れてください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D74F483-C267-0349-8496-9B9D34C3A679}"/>
              </a:ext>
            </a:extLst>
          </p:cNvPr>
          <p:cNvSpPr/>
          <p:nvPr/>
        </p:nvSpPr>
        <p:spPr>
          <a:xfrm>
            <a:off x="0" y="8358269"/>
            <a:ext cx="7775575" cy="10616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五角形 9">
            <a:extLst>
              <a:ext uri="{FF2B5EF4-FFF2-40B4-BE49-F238E27FC236}">
                <a16:creationId xmlns:a16="http://schemas.microsoft.com/office/drawing/2014/main" id="{CF40EC9D-540B-EB41-A912-88FEC0704B6C}"/>
              </a:ext>
            </a:extLst>
          </p:cNvPr>
          <p:cNvSpPr/>
          <p:nvPr/>
        </p:nvSpPr>
        <p:spPr>
          <a:xfrm>
            <a:off x="0" y="8349097"/>
            <a:ext cx="2755075" cy="1083920"/>
          </a:xfrm>
          <a:custGeom>
            <a:avLst/>
            <a:gdLst>
              <a:gd name="connsiteX0" fmla="*/ 3 w 3146320"/>
              <a:gd name="connsiteY0" fmla="*/ 891496 h 2333972"/>
              <a:gd name="connsiteX1" fmla="*/ 1573160 w 3146320"/>
              <a:gd name="connsiteY1" fmla="*/ 0 h 2333972"/>
              <a:gd name="connsiteX2" fmla="*/ 3146317 w 3146320"/>
              <a:gd name="connsiteY2" fmla="*/ 891496 h 2333972"/>
              <a:gd name="connsiteX3" fmla="*/ 2545424 w 3146320"/>
              <a:gd name="connsiteY3" fmla="*/ 2333966 h 2333972"/>
              <a:gd name="connsiteX4" fmla="*/ 600896 w 3146320"/>
              <a:gd name="connsiteY4" fmla="*/ 2333966 h 2333972"/>
              <a:gd name="connsiteX5" fmla="*/ 3 w 3146320"/>
              <a:gd name="connsiteY5" fmla="*/ 891496 h 2333972"/>
              <a:gd name="connsiteX0" fmla="*/ 0 w 2558485"/>
              <a:gd name="connsiteY0" fmla="*/ 646568 h 2333966"/>
              <a:gd name="connsiteX1" fmla="*/ 985328 w 2558485"/>
              <a:gd name="connsiteY1" fmla="*/ 0 h 2333966"/>
              <a:gd name="connsiteX2" fmla="*/ 2558485 w 2558485"/>
              <a:gd name="connsiteY2" fmla="*/ 891496 h 2333966"/>
              <a:gd name="connsiteX3" fmla="*/ 1957592 w 2558485"/>
              <a:gd name="connsiteY3" fmla="*/ 2333966 h 2333966"/>
              <a:gd name="connsiteX4" fmla="*/ 13064 w 2558485"/>
              <a:gd name="connsiteY4" fmla="*/ 2333966 h 2333966"/>
              <a:gd name="connsiteX5" fmla="*/ 0 w 2558485"/>
              <a:gd name="connsiteY5" fmla="*/ 646568 h 2333966"/>
              <a:gd name="connsiteX0" fmla="*/ 0 w 2558485"/>
              <a:gd name="connsiteY0" fmla="*/ 0 h 1687398"/>
              <a:gd name="connsiteX1" fmla="*/ 2275285 w 2558485"/>
              <a:gd name="connsiteY1" fmla="*/ 6575 h 1687398"/>
              <a:gd name="connsiteX2" fmla="*/ 2558485 w 2558485"/>
              <a:gd name="connsiteY2" fmla="*/ 244928 h 1687398"/>
              <a:gd name="connsiteX3" fmla="*/ 1957592 w 2558485"/>
              <a:gd name="connsiteY3" fmla="*/ 1687398 h 1687398"/>
              <a:gd name="connsiteX4" fmla="*/ 13064 w 2558485"/>
              <a:gd name="connsiteY4" fmla="*/ 1687398 h 1687398"/>
              <a:gd name="connsiteX5" fmla="*/ 0 w 2558485"/>
              <a:gd name="connsiteY5" fmla="*/ 0 h 1687398"/>
              <a:gd name="connsiteX0" fmla="*/ 0 w 2770756"/>
              <a:gd name="connsiteY0" fmla="*/ 0 h 1687398"/>
              <a:gd name="connsiteX1" fmla="*/ 2275285 w 2770756"/>
              <a:gd name="connsiteY1" fmla="*/ 6575 h 1687398"/>
              <a:gd name="connsiteX2" fmla="*/ 2770756 w 2770756"/>
              <a:gd name="connsiteY2" fmla="*/ 930728 h 1687398"/>
              <a:gd name="connsiteX3" fmla="*/ 1957592 w 2770756"/>
              <a:gd name="connsiteY3" fmla="*/ 1687398 h 1687398"/>
              <a:gd name="connsiteX4" fmla="*/ 13064 w 2770756"/>
              <a:gd name="connsiteY4" fmla="*/ 1687398 h 1687398"/>
              <a:gd name="connsiteX5" fmla="*/ 0 w 2770756"/>
              <a:gd name="connsiteY5" fmla="*/ 0 h 1687398"/>
              <a:gd name="connsiteX0" fmla="*/ 0 w 2770756"/>
              <a:gd name="connsiteY0" fmla="*/ 0 h 1687398"/>
              <a:gd name="connsiteX1" fmla="*/ 2275285 w 2770756"/>
              <a:gd name="connsiteY1" fmla="*/ 6575 h 1687398"/>
              <a:gd name="connsiteX2" fmla="*/ 2770756 w 2770756"/>
              <a:gd name="connsiteY2" fmla="*/ 930728 h 1687398"/>
              <a:gd name="connsiteX3" fmla="*/ 2284163 w 2770756"/>
              <a:gd name="connsiteY3" fmla="*/ 1687398 h 1687398"/>
              <a:gd name="connsiteX4" fmla="*/ 13064 w 2770756"/>
              <a:gd name="connsiteY4" fmla="*/ 1687398 h 1687398"/>
              <a:gd name="connsiteX5" fmla="*/ 0 w 2770756"/>
              <a:gd name="connsiteY5" fmla="*/ 0 h 1687398"/>
              <a:gd name="connsiteX0" fmla="*/ 0 w 2764640"/>
              <a:gd name="connsiteY0" fmla="*/ 0 h 1687398"/>
              <a:gd name="connsiteX1" fmla="*/ 2275285 w 2764640"/>
              <a:gd name="connsiteY1" fmla="*/ 6575 h 1687398"/>
              <a:gd name="connsiteX2" fmla="*/ 2764640 w 2764640"/>
              <a:gd name="connsiteY2" fmla="*/ 865414 h 1687398"/>
              <a:gd name="connsiteX3" fmla="*/ 2284163 w 2764640"/>
              <a:gd name="connsiteY3" fmla="*/ 1687398 h 1687398"/>
              <a:gd name="connsiteX4" fmla="*/ 13064 w 2764640"/>
              <a:gd name="connsiteY4" fmla="*/ 1687398 h 1687398"/>
              <a:gd name="connsiteX5" fmla="*/ 0 w 2764640"/>
              <a:gd name="connsiteY5" fmla="*/ 0 h 1687398"/>
              <a:gd name="connsiteX0" fmla="*/ 0 w 2559064"/>
              <a:gd name="connsiteY0" fmla="*/ 0 h 1687398"/>
              <a:gd name="connsiteX1" fmla="*/ 2275285 w 2559064"/>
              <a:gd name="connsiteY1" fmla="*/ 6575 h 1687398"/>
              <a:gd name="connsiteX2" fmla="*/ 2559064 w 2559064"/>
              <a:gd name="connsiteY2" fmla="*/ 849085 h 1687398"/>
              <a:gd name="connsiteX3" fmla="*/ 2284163 w 2559064"/>
              <a:gd name="connsiteY3" fmla="*/ 1687398 h 1687398"/>
              <a:gd name="connsiteX4" fmla="*/ 13064 w 2559064"/>
              <a:gd name="connsiteY4" fmla="*/ 1687398 h 1687398"/>
              <a:gd name="connsiteX5" fmla="*/ 0 w 2559064"/>
              <a:gd name="connsiteY5" fmla="*/ 0 h 1687398"/>
              <a:gd name="connsiteX0" fmla="*/ 0 w 2523620"/>
              <a:gd name="connsiteY0" fmla="*/ 0 h 1687398"/>
              <a:gd name="connsiteX1" fmla="*/ 2275285 w 2523620"/>
              <a:gd name="connsiteY1" fmla="*/ 6575 h 1687398"/>
              <a:gd name="connsiteX2" fmla="*/ 2523620 w 2523620"/>
              <a:gd name="connsiteY2" fmla="*/ 783771 h 1687398"/>
              <a:gd name="connsiteX3" fmla="*/ 2284163 w 2523620"/>
              <a:gd name="connsiteY3" fmla="*/ 1687398 h 1687398"/>
              <a:gd name="connsiteX4" fmla="*/ 13064 w 2523620"/>
              <a:gd name="connsiteY4" fmla="*/ 1687398 h 1687398"/>
              <a:gd name="connsiteX5" fmla="*/ 0 w 2523620"/>
              <a:gd name="connsiteY5" fmla="*/ 0 h 1687398"/>
              <a:gd name="connsiteX0" fmla="*/ 0 w 2523620"/>
              <a:gd name="connsiteY0" fmla="*/ 0 h 1703727"/>
              <a:gd name="connsiteX1" fmla="*/ 2275285 w 2523620"/>
              <a:gd name="connsiteY1" fmla="*/ 6575 h 1703727"/>
              <a:gd name="connsiteX2" fmla="*/ 2523620 w 2523620"/>
              <a:gd name="connsiteY2" fmla="*/ 783771 h 1703727"/>
              <a:gd name="connsiteX3" fmla="*/ 2284163 w 2523620"/>
              <a:gd name="connsiteY3" fmla="*/ 1687398 h 1703727"/>
              <a:gd name="connsiteX4" fmla="*/ 13064 w 2523620"/>
              <a:gd name="connsiteY4" fmla="*/ 1703727 h 1703727"/>
              <a:gd name="connsiteX5" fmla="*/ 0 w 2523620"/>
              <a:gd name="connsiteY5" fmla="*/ 0 h 1703727"/>
              <a:gd name="connsiteX0" fmla="*/ 0 w 2523620"/>
              <a:gd name="connsiteY0" fmla="*/ 0 h 1706902"/>
              <a:gd name="connsiteX1" fmla="*/ 2275285 w 2523620"/>
              <a:gd name="connsiteY1" fmla="*/ 6575 h 1706902"/>
              <a:gd name="connsiteX2" fmla="*/ 2523620 w 2523620"/>
              <a:gd name="connsiteY2" fmla="*/ 783771 h 1706902"/>
              <a:gd name="connsiteX3" fmla="*/ 2284163 w 2523620"/>
              <a:gd name="connsiteY3" fmla="*/ 1687398 h 1706902"/>
              <a:gd name="connsiteX4" fmla="*/ 1420 w 2523620"/>
              <a:gd name="connsiteY4" fmla="*/ 1706902 h 1706902"/>
              <a:gd name="connsiteX5" fmla="*/ 0 w 2523620"/>
              <a:gd name="connsiteY5" fmla="*/ 0 h 1706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3620" h="1706902">
                <a:moveTo>
                  <a:pt x="0" y="0"/>
                </a:moveTo>
                <a:lnTo>
                  <a:pt x="2275285" y="6575"/>
                </a:lnTo>
                <a:lnTo>
                  <a:pt x="2523620" y="783771"/>
                </a:lnTo>
                <a:lnTo>
                  <a:pt x="2284163" y="1687398"/>
                </a:lnTo>
                <a:lnTo>
                  <a:pt x="1420" y="1706902"/>
                </a:lnTo>
                <a:cubicBezTo>
                  <a:pt x="947" y="1137935"/>
                  <a:pt x="473" y="568967"/>
                  <a:pt x="0" y="0"/>
                </a:cubicBezTo>
                <a:close/>
              </a:path>
            </a:pathLst>
          </a:custGeom>
          <a:solidFill>
            <a:srgbClr val="E9FF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あ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9593540-D262-424F-9A4D-19AE061AEC0F}"/>
              </a:ext>
            </a:extLst>
          </p:cNvPr>
          <p:cNvSpPr txBox="1"/>
          <p:nvPr/>
        </p:nvSpPr>
        <p:spPr>
          <a:xfrm>
            <a:off x="582727" y="87329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69BA4F"/>
                </a:solidFill>
                <a:latin typeface="Meiryo" charset="-128"/>
                <a:ea typeface="Meiryo" charset="-128"/>
                <a:cs typeface="Meiryo" charset="-128"/>
              </a:rPr>
              <a:t>安全保障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C52732-8E50-AC40-B7B0-9F849B1D9D5D}"/>
              </a:ext>
            </a:extLst>
          </p:cNvPr>
          <p:cNvSpPr txBox="1"/>
          <p:nvPr/>
        </p:nvSpPr>
        <p:spPr>
          <a:xfrm>
            <a:off x="2886201" y="8439188"/>
            <a:ext cx="4340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テキストを入れてくださいテキストを入れてください。テキストを入れてくださいテキストを入れてください。テキストを入れてください。テキストを入れてください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FA99FEA-4CD9-1843-A9D8-6DB3A0A20AAE}"/>
              </a:ext>
            </a:extLst>
          </p:cNvPr>
          <p:cNvSpPr txBox="1"/>
          <p:nvPr/>
        </p:nvSpPr>
        <p:spPr>
          <a:xfrm>
            <a:off x="4841655" y="10103642"/>
            <a:ext cx="2331087" cy="401007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7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害虫駆除のあすくる</a:t>
            </a:r>
          </a:p>
        </p:txBody>
      </p:sp>
    </p:spTree>
    <p:extLst>
      <p:ext uri="{BB962C8B-B14F-4D97-AF65-F5344CB8AC3E}">
        <p14:creationId xmlns:p14="http://schemas.microsoft.com/office/powerpoint/2010/main" val="170780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1009</TotalTime>
  <Words>209</Words>
  <Application>Microsoft Macintosh PowerPoint</Application>
  <PresentationFormat>ユーザー設定</PresentationFormat>
  <Paragraphs>29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HGSMinchoE</vt:lpstr>
      <vt:lpstr>HG丸ｺﾞｼｯｸM-PRO</vt:lpstr>
      <vt:lpstr>ＭＳ Ｐゴシック</vt:lpstr>
      <vt:lpstr>Meiryo</vt:lpstr>
      <vt:lpstr>Arial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107</cp:revision>
  <cp:lastPrinted>2018-01-05T11:43:55Z</cp:lastPrinted>
  <dcterms:created xsi:type="dcterms:W3CDTF">2013-08-08T01:25:55Z</dcterms:created>
  <dcterms:modified xsi:type="dcterms:W3CDTF">2018-02-04T10:33:23Z</dcterms:modified>
</cp:coreProperties>
</file>