
<file path=[Content_Types].xml><?xml version="1.0" encoding="utf-8"?>
<Types xmlns="http://schemas.openxmlformats.org/package/2006/content-types">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76" r:id="rId2"/>
  </p:sldMasterIdLst>
  <p:notesMasterIdLst>
    <p:notesMasterId r:id="rId5"/>
  </p:notesMasterIdLst>
  <p:sldIdLst>
    <p:sldId id="260" r:id="rId3"/>
    <p:sldId id="263" r:id="rId4"/>
  </p:sldIdLst>
  <p:sldSz cx="7775575" cy="10907713"/>
  <p:notesSz cx="6794500" cy="9925050"/>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8707"/>
    <a:srgbClr val="BE5107"/>
    <a:srgbClr val="78754F"/>
    <a:srgbClr val="15A3BA"/>
    <a:srgbClr val="18A5A0"/>
    <a:srgbClr val="10CFD8"/>
    <a:srgbClr val="FEA501"/>
    <a:srgbClr val="0EE3DF"/>
    <a:srgbClr val="FF70B2"/>
    <a:srgbClr val="684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79" autoAdjust="0"/>
    <p:restoredTop sz="86418"/>
  </p:normalViewPr>
  <p:slideViewPr>
    <p:cSldViewPr snapToGrid="0">
      <p:cViewPr>
        <p:scale>
          <a:sx n="52" d="100"/>
          <a:sy n="52" d="100"/>
        </p:scale>
        <p:origin x="2432" y="872"/>
      </p:cViewPr>
      <p:guideLst>
        <p:guide orient="horz" pos="3435"/>
        <p:guide pos="2449"/>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4283" cy="497976"/>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8646" y="0"/>
            <a:ext cx="2944283" cy="497976"/>
          </a:xfrm>
          <a:prstGeom prst="rect">
            <a:avLst/>
          </a:prstGeom>
        </p:spPr>
        <p:txBody>
          <a:bodyPr vert="horz" lIns="91431" tIns="45715" rIns="91431" bIns="45715" rtlCol="0"/>
          <a:lstStyle>
            <a:lvl1pPr algn="r">
              <a:defRPr sz="1200"/>
            </a:lvl1pPr>
          </a:lstStyle>
          <a:p>
            <a:fld id="{70F99883-74AE-4A2C-81B7-5B86A08198C0}" type="datetimeFigureOut">
              <a:rPr kumimoji="1" lang="ja-JP" altLang="en-US" smtClean="0"/>
              <a:pPr/>
              <a:t>2018/2/4</a:t>
            </a:fld>
            <a:endParaRPr kumimoji="1" lang="ja-JP" altLang="en-US"/>
          </a:p>
        </p:txBody>
      </p:sp>
      <p:sp>
        <p:nvSpPr>
          <p:cNvPr id="4" name="スライド イメージ プレースホルダー 3"/>
          <p:cNvSpPr>
            <a:spLocks noGrp="1" noRot="1" noChangeAspect="1"/>
          </p:cNvSpPr>
          <p:nvPr>
            <p:ph type="sldImg" idx="2"/>
          </p:nvPr>
        </p:nvSpPr>
        <p:spPr>
          <a:xfrm>
            <a:off x="2203450" y="1239838"/>
            <a:ext cx="2387600" cy="3351212"/>
          </a:xfrm>
          <a:prstGeom prst="rect">
            <a:avLst/>
          </a:prstGeom>
          <a:noFill/>
          <a:ln w="12700">
            <a:solidFill>
              <a:prstClr val="black"/>
            </a:solidFill>
          </a:ln>
        </p:spPr>
        <p:txBody>
          <a:bodyPr vert="horz" lIns="91431" tIns="45715" rIns="91431" bIns="45715" rtlCol="0" anchor="ctr"/>
          <a:lstStyle/>
          <a:p>
            <a:endParaRPr lang="ja-JP" altLang="en-US"/>
          </a:p>
        </p:txBody>
      </p:sp>
      <p:sp>
        <p:nvSpPr>
          <p:cNvPr id="5" name="ノート プレースホルダー 4"/>
          <p:cNvSpPr>
            <a:spLocks noGrp="1"/>
          </p:cNvSpPr>
          <p:nvPr>
            <p:ph type="body" sz="quarter" idx="3"/>
          </p:nvPr>
        </p:nvSpPr>
        <p:spPr>
          <a:xfrm>
            <a:off x="679450" y="4776431"/>
            <a:ext cx="5435600" cy="3907988"/>
          </a:xfrm>
          <a:prstGeom prst="rect">
            <a:avLst/>
          </a:prstGeom>
        </p:spPr>
        <p:txBody>
          <a:bodyPr vert="horz" lIns="91431" tIns="45715" rIns="91431" bIns="4571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27077"/>
            <a:ext cx="2944283" cy="497975"/>
          </a:xfrm>
          <a:prstGeom prst="rect">
            <a:avLst/>
          </a:prstGeom>
        </p:spPr>
        <p:txBody>
          <a:bodyPr vert="horz" lIns="91431" tIns="45715" rIns="91431"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8646" y="9427077"/>
            <a:ext cx="2944283" cy="497975"/>
          </a:xfrm>
          <a:prstGeom prst="rect">
            <a:avLst/>
          </a:prstGeom>
        </p:spPr>
        <p:txBody>
          <a:bodyPr vert="horz" lIns="91431" tIns="45715" rIns="91431" bIns="45715" rtlCol="0" anchor="b"/>
          <a:lstStyle>
            <a:lvl1pPr algn="r">
              <a:defRPr sz="1200"/>
            </a:lvl1pPr>
          </a:lstStyle>
          <a:p>
            <a:fld id="{ACD93CC5-A9B8-46A1-B8C3-70AA73E05DA2}" type="slidenum">
              <a:rPr kumimoji="1" lang="ja-JP" altLang="en-US" smtClean="0"/>
              <a:pPr/>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71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a:t>図を追加</a:t>
            </a:r>
            <a:endParaRPr lang="en-US" noProof="0"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D7CF08AA-2110-42CD-8773-E3A4EF59A3C2}" type="datetimeFigureOut">
              <a:rPr lang="en-US">
                <a:solidFill>
                  <a:prstClr val="black">
                    <a:tint val="75000"/>
                  </a:prstClr>
                </a:solidFill>
              </a:rPr>
              <a:pPr>
                <a:defRPr/>
              </a:pPr>
              <a:t>2/4/18</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09017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57294DBB-917B-4186-A703-7409F7CF8E54}" type="datetimeFigureOut">
              <a:rPr lang="en-US">
                <a:solidFill>
                  <a:prstClr val="black">
                    <a:tint val="75000"/>
                  </a:prstClr>
                </a:solidFill>
              </a:rPr>
              <a:pPr>
                <a:defRPr/>
              </a:pPr>
              <a:t>2/4/18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881516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C64D20DD-EE55-4DDE-BB8B-8D151B9371C9}" type="datetimeFigureOut">
              <a:rPr lang="en-US">
                <a:solidFill>
                  <a:prstClr val="black">
                    <a:tint val="75000"/>
                  </a:prstClr>
                </a:solidFill>
              </a:rPr>
              <a:pPr>
                <a:defRPr/>
              </a:pPr>
              <a:t>2/4/18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4615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701411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p:spPr>
        <p:txBody>
          <a:bodyPr anchor="b"/>
          <a:lstStyle>
            <a:lvl1pPr algn="ctr">
              <a:defRPr sz="5102"/>
            </a:lvl1pPr>
          </a:lstStyle>
          <a:p>
            <a:r>
              <a:rPr lang="ja-JP" altLang="en-US"/>
              <a:t>マスター タイトルの書式設定</a:t>
            </a:r>
            <a:endParaRPr lang="en-US" dirty="0"/>
          </a:p>
        </p:txBody>
      </p:sp>
      <p:sp>
        <p:nvSpPr>
          <p:cNvPr id="3" name="Subtitle 2"/>
          <p:cNvSpPr>
            <a:spLocks noGrp="1"/>
          </p:cNvSpPr>
          <p:nvPr>
            <p:ph type="subTitle" idx="1"/>
          </p:nvPr>
        </p:nvSpPr>
        <p:spPr>
          <a:xfrm>
            <a:off x="971947" y="5729075"/>
            <a:ext cx="5831681" cy="2633505"/>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694A3B7E-DD21-4048-88F3-59665D8E8CDB}" type="datetimeFigureOut">
              <a:rPr lang="en-US">
                <a:solidFill>
                  <a:prstClr val="black">
                    <a:tint val="75000"/>
                  </a:prstClr>
                </a:solidFill>
              </a:rPr>
              <a:pPr>
                <a:defRPr/>
              </a:pPr>
              <a:t>2/4/18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034649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6AE7DE13-46BE-4B37-9FBB-8FA2A87D7224}" type="datetimeFigureOut">
              <a:rPr lang="en-US">
                <a:solidFill>
                  <a:prstClr val="black">
                    <a:tint val="75000"/>
                  </a:prstClr>
                </a:solidFill>
              </a:rPr>
              <a:pPr>
                <a:defRPr/>
              </a:pPr>
              <a:t>2/4/18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780730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p:spPr>
        <p:txBody>
          <a:bodyPr anchor="b"/>
          <a:lstStyle>
            <a:lvl1pPr>
              <a:defRPr sz="5102"/>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30522" y="7299586"/>
            <a:ext cx="6706433" cy="2386061"/>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8184D596-71CB-401C-BE2A-FF96587D8E95}" type="datetimeFigureOut">
              <a:rPr lang="en-US">
                <a:solidFill>
                  <a:prstClr val="black">
                    <a:tint val="75000"/>
                  </a:prstClr>
                </a:solidFill>
              </a:rPr>
              <a:pPr>
                <a:defRPr/>
              </a:pPr>
              <a:t>2/4/18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86348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34571"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936385" y="2903673"/>
            <a:ext cx="3304619" cy="69208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B73FDC24-657B-46BD-9F76-F6EB56EE60B7}" type="datetimeFigureOut">
              <a:rPr lang="en-US">
                <a:solidFill>
                  <a:prstClr val="black">
                    <a:tint val="75000"/>
                  </a:prstClr>
                </a:solidFill>
              </a:rPr>
              <a:pPr>
                <a:defRPr/>
              </a:pPr>
              <a:t>2/4/18</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0666998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5584" y="2673905"/>
            <a:ext cx="32894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4" name="Content Placeholder 3"/>
          <p:cNvSpPr>
            <a:spLocks noGrp="1"/>
          </p:cNvSpPr>
          <p:nvPr>
            <p:ph sz="half" idx="2"/>
          </p:nvPr>
        </p:nvSpPr>
        <p:spPr>
          <a:xfrm>
            <a:off x="535584" y="3984345"/>
            <a:ext cx="32894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936385" y="2673905"/>
            <a:ext cx="3305632" cy="1310440"/>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a:t>マスター テキストの書式設定</a:t>
            </a:r>
          </a:p>
        </p:txBody>
      </p:sp>
      <p:sp>
        <p:nvSpPr>
          <p:cNvPr id="6" name="Content Placeholder 5"/>
          <p:cNvSpPr>
            <a:spLocks noGrp="1"/>
          </p:cNvSpPr>
          <p:nvPr>
            <p:ph sz="quarter" idx="4"/>
          </p:nvPr>
        </p:nvSpPr>
        <p:spPr>
          <a:xfrm>
            <a:off x="3936385" y="3984345"/>
            <a:ext cx="3305632" cy="5860372"/>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23244564-11C5-49CA-A6C6-0EFA5B9EEF59}" type="datetimeFigureOut">
              <a:rPr lang="en-US">
                <a:solidFill>
                  <a:prstClr val="black">
                    <a:tint val="75000"/>
                  </a:prstClr>
                </a:solidFill>
              </a:rPr>
              <a:pPr>
                <a:defRPr/>
              </a:pPr>
              <a:t>2/4/18</a:t>
            </a:fld>
            <a:endParaRPr lang="en-US" dirty="0">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71326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1E3C5F0A-E814-4F5B-8509-4826EF6EAFAD}" type="datetimeFigureOut">
              <a:rPr lang="en-US">
                <a:solidFill>
                  <a:prstClr val="black">
                    <a:tint val="75000"/>
                  </a:prstClr>
                </a:solidFill>
              </a:rPr>
              <a:pPr>
                <a:defRPr/>
              </a:pPr>
              <a:t>2/4/18</a:t>
            </a:fld>
            <a:endParaRPr lang="en-US"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18067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449F838-D727-4C3D-981F-C91357BA9725}" type="datetimeFigureOut">
              <a:rPr lang="en-US">
                <a:solidFill>
                  <a:prstClr val="black">
                    <a:tint val="75000"/>
                  </a:prstClr>
                </a:solidFill>
              </a:rPr>
              <a:pPr>
                <a:defRPr/>
              </a:pPr>
              <a:t>2/4/18</a:t>
            </a:fld>
            <a:endParaRPr lang="en-US" dirty="0">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709092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p:spPr>
        <p:txBody>
          <a:bodyPr anchor="b"/>
          <a:lstStyle>
            <a:lvl1pPr>
              <a:defRPr sz="2721"/>
            </a:lvl1pPr>
          </a:lstStyle>
          <a:p>
            <a:r>
              <a:rPr lang="ja-JP" altLang="en-US"/>
              <a:t>マスター タイトルの書式設定</a:t>
            </a:r>
            <a:endParaRPr lang="en-US" dirty="0"/>
          </a:p>
        </p:txBody>
      </p:sp>
      <p:sp>
        <p:nvSpPr>
          <p:cNvPr id="3" name="Content Placeholder 2"/>
          <p:cNvSpPr>
            <a:spLocks noGrp="1"/>
          </p:cNvSpPr>
          <p:nvPr>
            <p:ph idx="1"/>
          </p:nvPr>
        </p:nvSpPr>
        <p:spPr>
          <a:xfrm>
            <a:off x="3305632" y="1570511"/>
            <a:ext cx="3936385" cy="7751546"/>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35584" y="3272314"/>
            <a:ext cx="2507825" cy="6062366"/>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61578700-CC02-43A7-8D67-617F0C9B34C3}" type="datetimeFigureOut">
              <a:rPr lang="en-US">
                <a:solidFill>
                  <a:prstClr val="black">
                    <a:tint val="75000"/>
                  </a:prstClr>
                </a:solidFill>
              </a:rPr>
              <a:pPr>
                <a:defRPr/>
              </a:pPr>
              <a:t>2/4/18</a:t>
            </a:fld>
            <a:endParaRPr lang="en-US" dirty="0">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87900189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988" y="581025"/>
            <a:ext cx="6705600" cy="210820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34988" y="2903538"/>
            <a:ext cx="6705600" cy="6921500"/>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34988" y="10109200"/>
            <a:ext cx="1749425" cy="581025"/>
          </a:xfrm>
          <a:prstGeom prst="rect">
            <a:avLst/>
          </a:prstGeom>
        </p:spPr>
        <p:txBody>
          <a:bodyPr vert="horz" lIns="91440" tIns="45720" rIns="91440" bIns="45720" rtlCol="0" anchor="ctr"/>
          <a:lstStyle>
            <a:lvl1pPr algn="l" defTabSz="1019007" fontAlgn="auto">
              <a:spcBef>
                <a:spcPts val="0"/>
              </a:spcBef>
              <a:spcAft>
                <a:spcPts val="0"/>
              </a:spcAft>
              <a:defRPr sz="1020" smtClean="0">
                <a:solidFill>
                  <a:schemeClr val="tx1">
                    <a:tint val="75000"/>
                  </a:schemeClr>
                </a:solidFill>
                <a:latin typeface="+mn-lt"/>
                <a:ea typeface="+mn-ea"/>
              </a:defRPr>
            </a:lvl1pPr>
          </a:lstStyle>
          <a:p>
            <a:pPr>
              <a:defRPr/>
            </a:pPr>
            <a:fld id="{F884F0B2-B493-4BF7-8ECE-6909FFB28D80}" type="datetimeFigureOut">
              <a:rPr lang="en-US">
                <a:solidFill>
                  <a:prstClr val="black">
                    <a:tint val="75000"/>
                  </a:prstClr>
                </a:solidFill>
              </a:rPr>
              <a:pPr>
                <a:defRPr/>
              </a:pPr>
              <a:t>2/4/18</a:t>
            </a:fld>
            <a:endParaRPr lang="en-US" dirty="0">
              <a:solidFill>
                <a:prstClr val="black">
                  <a:tint val="75000"/>
                </a:prstClr>
              </a:solidFill>
            </a:endParaRPr>
          </a:p>
        </p:txBody>
      </p:sp>
      <p:sp>
        <p:nvSpPr>
          <p:cNvPr id="5" name="Footer Placeholder 4"/>
          <p:cNvSpPr>
            <a:spLocks noGrp="1"/>
          </p:cNvSpPr>
          <p:nvPr>
            <p:ph type="ftr" sz="quarter" idx="3"/>
          </p:nvPr>
        </p:nvSpPr>
        <p:spPr>
          <a:xfrm>
            <a:off x="2574925" y="10109200"/>
            <a:ext cx="2625725" cy="581025"/>
          </a:xfrm>
          <a:prstGeom prst="rect">
            <a:avLst/>
          </a:prstGeom>
        </p:spPr>
        <p:txBody>
          <a:bodyPr vert="horz" lIns="91440" tIns="45720" rIns="91440" bIns="45720" rtlCol="0" anchor="ctr"/>
          <a:lstStyle>
            <a:lvl1pPr algn="ctr" defTabSz="1019007" fontAlgn="auto">
              <a:spcBef>
                <a:spcPts val="0"/>
              </a:spcBef>
              <a:spcAft>
                <a:spcPts val="0"/>
              </a:spcAft>
              <a:defRPr sz="1020" dirty="0">
                <a:solidFill>
                  <a:schemeClr val="tx1">
                    <a:tint val="75000"/>
                  </a:schemeClr>
                </a:solidFill>
                <a:latin typeface="+mn-lt"/>
                <a:ea typeface="+mn-ea"/>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5491163" y="10109200"/>
            <a:ext cx="1749425" cy="581025"/>
          </a:xfrm>
          <a:prstGeom prst="rect">
            <a:avLst/>
          </a:prstGeom>
        </p:spPr>
        <p:txBody>
          <a:bodyPr vert="horz" lIns="91440" tIns="45720" rIns="91440" bIns="45720" rtlCol="0" anchor="ctr"/>
          <a:lstStyle>
            <a:lvl1pPr algn="r" defTabSz="1019007" fontAlgn="auto">
              <a:spcBef>
                <a:spcPts val="0"/>
              </a:spcBef>
              <a:spcAft>
                <a:spcPts val="0"/>
              </a:spcAft>
              <a:defRPr sz="1020" smtClean="0">
                <a:solidFill>
                  <a:schemeClr val="tx1">
                    <a:tint val="75000"/>
                  </a:schemeClr>
                </a:solidFill>
                <a:latin typeface="+mn-lt"/>
                <a:ea typeface="+mn-ea"/>
              </a:defRPr>
            </a:lvl1pPr>
          </a:lstStyle>
          <a:p>
            <a:pPr>
              <a:defRPr/>
            </a:pPr>
            <a:fld id="{E74A00B5-3BCE-4728-91D6-CDCA4B0AE929}"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5563646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テンプレートのサイズは黒の枠</a:t>
            </a:r>
            <a:endParaRPr lang="en-US" altLang="ja-JP" sz="1800" b="1">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a:solidFill>
                  <a:prstClr val="black"/>
                </a:solidFill>
                <a:latin typeface="HG丸ｺﾞｼｯｸM-PRO" pitchFamily="50" charset="-128"/>
                <a:ea typeface="HG丸ｺﾞｼｯｸM-PRO" pitchFamily="50" charset="-128"/>
              </a:rPr>
              <a:t>(303</a:t>
            </a:r>
            <a:r>
              <a:rPr lang="ja-JP" altLang="en-US" sz="1800" b="1">
                <a:solidFill>
                  <a:prstClr val="black"/>
                </a:solidFill>
                <a:latin typeface="HG丸ｺﾞｼｯｸM-PRO" pitchFamily="50" charset="-128"/>
                <a:ea typeface="HG丸ｺﾞｼｯｸM-PRO" pitchFamily="50" charset="-128"/>
              </a:rPr>
              <a:t>㎜</a:t>
            </a:r>
            <a:r>
              <a:rPr lang="en-US" altLang="ja-JP" sz="1800" b="1">
                <a:solidFill>
                  <a:prstClr val="black"/>
                </a:solidFill>
                <a:latin typeface="HG丸ｺﾞｼｯｸM-PRO" pitchFamily="50" charset="-128"/>
                <a:ea typeface="HG丸ｺﾞｼｯｸM-PRO" pitchFamily="50" charset="-128"/>
              </a:rPr>
              <a:t>×216</a:t>
            </a:r>
            <a:r>
              <a:rPr lang="ja-JP" altLang="en-US" sz="1800" b="1">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印刷物の仕上がりサイズは赤の枠</a:t>
            </a:r>
            <a:r>
              <a:rPr lang="en-US" altLang="ja-JP" sz="1800" b="1">
                <a:solidFill>
                  <a:srgbClr val="FF0000"/>
                </a:solidFill>
                <a:latin typeface="HG丸ｺﾞｼｯｸM-PRO" pitchFamily="50" charset="-128"/>
                <a:ea typeface="HG丸ｺﾞｼｯｸM-PRO" pitchFamily="50" charset="-128"/>
              </a:rPr>
              <a:t>(297</a:t>
            </a:r>
            <a:r>
              <a:rPr lang="ja-JP" altLang="en-US" sz="1800" b="1">
                <a:solidFill>
                  <a:srgbClr val="FF0000"/>
                </a:solidFill>
                <a:latin typeface="HG丸ｺﾞｼｯｸM-PRO" pitchFamily="50" charset="-128"/>
                <a:ea typeface="HG丸ｺﾞｼｯｸM-PRO" pitchFamily="50" charset="-128"/>
              </a:rPr>
              <a:t>㎜</a:t>
            </a:r>
            <a:r>
              <a:rPr lang="en-US" altLang="ja-JP" sz="1800" b="1">
                <a:solidFill>
                  <a:srgbClr val="FF0000"/>
                </a:solidFill>
                <a:latin typeface="HG丸ｺﾞｼｯｸM-PRO" pitchFamily="50" charset="-128"/>
                <a:ea typeface="HG丸ｺﾞｼｯｸM-PRO" pitchFamily="50" charset="-128"/>
              </a:rPr>
              <a:t>×210</a:t>
            </a:r>
            <a:r>
              <a:rPr lang="ja-JP" altLang="en-US" sz="1800" b="1">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a:solidFill>
                  <a:srgbClr val="0070C0"/>
                </a:solidFill>
                <a:latin typeface="HG丸ｺﾞｼｯｸM-PRO" pitchFamily="50" charset="-128"/>
                <a:ea typeface="HG丸ｺﾞｼｯｸM-PRO" pitchFamily="50" charset="-128"/>
              </a:rPr>
              <a:t>POINT</a:t>
            </a:r>
            <a:r>
              <a:rPr lang="ja-JP" altLang="en-US" sz="2000" b="1">
                <a:solidFill>
                  <a:srgbClr val="0070C0"/>
                </a:solidFill>
                <a:latin typeface="HG丸ｺﾞｼｯｸM-PRO" pitchFamily="50" charset="-128"/>
                <a:ea typeface="HG丸ｺﾞｼｯｸM-PRO" pitchFamily="50" charset="-128"/>
              </a:rPr>
              <a:t>３</a:t>
            </a:r>
            <a:endParaRPr lang="en-US" altLang="ja-JP" sz="20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文字・イラスト・写真の絵柄等、</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仕上がりで切れてはいけない部分は</a:t>
            </a:r>
            <a:endParaRPr lang="en-US" altLang="ja-JP" sz="1800" b="1">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a:solidFill>
                  <a:srgbClr val="0070C0"/>
                </a:solidFill>
                <a:latin typeface="HG丸ｺﾞｼｯｸM-PRO" pitchFamily="50" charset="-128"/>
                <a:ea typeface="HG丸ｺﾞｼｯｸM-PRO" pitchFamily="50" charset="-128"/>
              </a:rPr>
              <a:t>青の枠（</a:t>
            </a:r>
            <a:r>
              <a:rPr lang="en-US" altLang="ja-JP" sz="1800" b="1">
                <a:solidFill>
                  <a:srgbClr val="0070C0"/>
                </a:solidFill>
                <a:latin typeface="HG丸ｺﾞｼｯｸM-PRO" pitchFamily="50" charset="-128"/>
                <a:ea typeface="HG丸ｺﾞｼｯｸM-PRO" pitchFamily="50" charset="-128"/>
              </a:rPr>
              <a:t>293</a:t>
            </a:r>
            <a:r>
              <a:rPr lang="ja-JP" altLang="en-US" sz="1800" b="1">
                <a:solidFill>
                  <a:srgbClr val="0070C0"/>
                </a:solidFill>
                <a:latin typeface="HG丸ｺﾞｼｯｸM-PRO" pitchFamily="50" charset="-128"/>
                <a:ea typeface="HG丸ｺﾞｼｯｸM-PRO" pitchFamily="50" charset="-128"/>
              </a:rPr>
              <a:t>㎜</a:t>
            </a:r>
            <a:r>
              <a:rPr lang="en-US" altLang="ja-JP" sz="1800" b="1">
                <a:solidFill>
                  <a:srgbClr val="0070C0"/>
                </a:solidFill>
                <a:latin typeface="HG丸ｺﾞｼｯｸM-PRO" pitchFamily="50" charset="-128"/>
                <a:ea typeface="HG丸ｺﾞｼｯｸM-PRO" pitchFamily="50" charset="-128"/>
              </a:rPr>
              <a:t>×206</a:t>
            </a:r>
            <a:r>
              <a:rPr lang="ja-JP" altLang="en-US" sz="1800" b="1">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このテンプレートは</a:t>
            </a:r>
            <a:r>
              <a:rPr lang="en-US" altLang="ja-JP" sz="1800" b="1">
                <a:solidFill>
                  <a:srgbClr val="404040"/>
                </a:solidFill>
                <a:latin typeface="HG丸ｺﾞｼｯｸM-PRO" pitchFamily="50" charset="-128"/>
                <a:ea typeface="HG丸ｺﾞｼｯｸM-PRO" pitchFamily="50" charset="-128"/>
              </a:rPr>
              <a:t>A4</a:t>
            </a:r>
            <a:r>
              <a:rPr lang="ja-JP" altLang="en-US" sz="1800" b="1">
                <a:solidFill>
                  <a:srgbClr val="404040"/>
                </a:solidFill>
                <a:latin typeface="HG丸ｺﾞｼｯｸM-PRO" pitchFamily="50" charset="-128"/>
                <a:ea typeface="HG丸ｺﾞｼｯｸM-PRO" pitchFamily="50" charset="-128"/>
              </a:rPr>
              <a:t>サイズ</a:t>
            </a:r>
            <a:r>
              <a:rPr lang="en-US" altLang="ja-JP" sz="1800" b="1">
                <a:solidFill>
                  <a:srgbClr val="404040"/>
                </a:solidFill>
                <a:latin typeface="HG丸ｺﾞｼｯｸM-PRO" pitchFamily="50" charset="-128"/>
                <a:ea typeface="HG丸ｺﾞｼｯｸM-PRO" pitchFamily="50" charset="-128"/>
              </a:rPr>
              <a:t>(297</a:t>
            </a:r>
            <a:r>
              <a:rPr lang="ja-JP" altLang="en-US" sz="1800" b="1">
                <a:solidFill>
                  <a:srgbClr val="404040"/>
                </a:solidFill>
                <a:latin typeface="HG丸ｺﾞｼｯｸM-PRO" pitchFamily="50" charset="-128"/>
                <a:ea typeface="HG丸ｺﾞｼｯｸM-PRO" pitchFamily="50" charset="-128"/>
              </a:rPr>
              <a:t>㎜</a:t>
            </a:r>
            <a:r>
              <a:rPr lang="en-US" altLang="ja-JP" sz="1800" b="1">
                <a:solidFill>
                  <a:srgbClr val="404040"/>
                </a:solidFill>
                <a:latin typeface="HG丸ｺﾞｼｯｸM-PRO" pitchFamily="50" charset="-128"/>
                <a:ea typeface="HG丸ｺﾞｼｯｸM-PRO" pitchFamily="50" charset="-128"/>
              </a:rPr>
              <a:t>×210</a:t>
            </a:r>
            <a:r>
              <a:rPr lang="ja-JP" altLang="en-US" sz="1800" b="1">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41013488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4DACC8FE-D978-BD4C-BE6D-B6AE01F63F4A}"/>
              </a:ext>
            </a:extLst>
          </p:cNvPr>
          <p:cNvPicPr>
            <a:picLocks noChangeAspect="1"/>
          </p:cNvPicPr>
          <p:nvPr/>
        </p:nvPicPr>
        <p:blipFill rotWithShape="1">
          <a:blip r:embed="rId2">
            <a:extLst>
              <a:ext uri="{28A0092B-C50C-407E-A947-70E740481C1C}">
                <a14:useLocalDpi xmlns:a14="http://schemas.microsoft.com/office/drawing/2010/main" val="0"/>
              </a:ext>
            </a:extLst>
          </a:blip>
          <a:srcRect r="9005"/>
          <a:stretch/>
        </p:blipFill>
        <p:spPr>
          <a:xfrm>
            <a:off x="1" y="1354915"/>
            <a:ext cx="7775574" cy="5696677"/>
          </a:xfrm>
          <a:prstGeom prst="rect">
            <a:avLst/>
          </a:prstGeom>
        </p:spPr>
      </p:pic>
      <p:sp>
        <p:nvSpPr>
          <p:cNvPr id="8" name="正方形/長方形 7">
            <a:extLst>
              <a:ext uri="{FF2B5EF4-FFF2-40B4-BE49-F238E27FC236}">
                <a16:creationId xmlns:a16="http://schemas.microsoft.com/office/drawing/2014/main" id="{3623046B-9B70-0841-BD98-A14EA7866443}"/>
              </a:ext>
            </a:extLst>
          </p:cNvPr>
          <p:cNvSpPr/>
          <p:nvPr/>
        </p:nvSpPr>
        <p:spPr>
          <a:xfrm>
            <a:off x="-1" y="1230045"/>
            <a:ext cx="2453308" cy="5786217"/>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0" y="7016262"/>
            <a:ext cx="7775576" cy="38914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1" y="0"/>
            <a:ext cx="7775576" cy="135401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正方形/長方形 41"/>
          <p:cNvSpPr/>
          <p:nvPr/>
        </p:nvSpPr>
        <p:spPr>
          <a:xfrm>
            <a:off x="-1" y="9864775"/>
            <a:ext cx="7775575" cy="1042938"/>
          </a:xfrm>
          <a:prstGeom prst="rect">
            <a:avLst/>
          </a:prstGeom>
          <a:pattFill prst="trellis">
            <a:fgClr>
              <a:schemeClr val="accent2">
                <a:lumMod val="60000"/>
                <a:lumOff val="40000"/>
              </a:schemeClr>
            </a:fgClr>
            <a:bgClr>
              <a:schemeClr val="accent2">
                <a:lumMod val="40000"/>
                <a:lumOff val="60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73034" y="446047"/>
            <a:ext cx="4339650" cy="646331"/>
          </a:xfrm>
          <a:prstGeom prst="rect">
            <a:avLst/>
          </a:prstGeom>
          <a:noFill/>
        </p:spPr>
        <p:txBody>
          <a:bodyPr wrap="none" rtlCol="0">
            <a:spAutoFit/>
          </a:bodyPr>
          <a:lstStyle/>
          <a:p>
            <a:r>
              <a:rPr kumimoji="1" lang="ja-JP" altLang="en-US" sz="3600" b="1" dirty="0">
                <a:solidFill>
                  <a:schemeClr val="bg1"/>
                </a:solidFill>
                <a:latin typeface="Meiryo" charset="-128"/>
                <a:ea typeface="Meiryo" charset="-128"/>
                <a:cs typeface="Meiryo" charset="-128"/>
              </a:rPr>
              <a:t>家事代行サービスの</a:t>
            </a:r>
          </a:p>
        </p:txBody>
      </p:sp>
      <p:sp>
        <p:nvSpPr>
          <p:cNvPr id="4" name="角丸四角形 3"/>
          <p:cNvSpPr/>
          <p:nvPr/>
        </p:nvSpPr>
        <p:spPr>
          <a:xfrm>
            <a:off x="347458" y="7812969"/>
            <a:ext cx="2105849" cy="54434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Meiryo" charset="-128"/>
              <a:ea typeface="Meiryo" charset="-128"/>
              <a:cs typeface="Meiryo" charset="-128"/>
            </a:endParaRPr>
          </a:p>
        </p:txBody>
      </p:sp>
      <p:sp>
        <p:nvSpPr>
          <p:cNvPr id="5" name="テキスト ボックス 4"/>
          <p:cNvSpPr txBox="1"/>
          <p:nvPr/>
        </p:nvSpPr>
        <p:spPr>
          <a:xfrm>
            <a:off x="665823" y="7931342"/>
            <a:ext cx="1467068" cy="400110"/>
          </a:xfrm>
          <a:prstGeom prst="rect">
            <a:avLst/>
          </a:prstGeom>
          <a:noFill/>
        </p:spPr>
        <p:txBody>
          <a:bodyPr wrap="none" rtlCol="0">
            <a:spAutoFit/>
          </a:bodyPr>
          <a:lstStyle/>
          <a:p>
            <a:pPr algn="ctr"/>
            <a:r>
              <a:rPr lang="ja-JP" altLang="en-US" sz="2000" b="1">
                <a:solidFill>
                  <a:schemeClr val="accent2"/>
                </a:solidFill>
                <a:latin typeface="Meiryo" charset="-128"/>
                <a:ea typeface="Meiryo" charset="-128"/>
                <a:cs typeface="Meiryo" charset="-128"/>
              </a:rPr>
              <a:t>●●プラン</a:t>
            </a:r>
            <a:endParaRPr lang="ja-JP" altLang="en-US" sz="2000" b="1" dirty="0">
              <a:solidFill>
                <a:schemeClr val="accent2"/>
              </a:solidFill>
              <a:latin typeface="Meiryo" charset="-128"/>
              <a:ea typeface="Meiryo" charset="-128"/>
              <a:cs typeface="Meiryo" charset="-128"/>
            </a:endParaRPr>
          </a:p>
        </p:txBody>
      </p:sp>
      <p:sp>
        <p:nvSpPr>
          <p:cNvPr id="9" name="テキスト ボックス 8"/>
          <p:cNvSpPr txBox="1"/>
          <p:nvPr/>
        </p:nvSpPr>
        <p:spPr>
          <a:xfrm>
            <a:off x="354855" y="8631909"/>
            <a:ext cx="2235935" cy="1107996"/>
          </a:xfrm>
          <a:prstGeom prst="rect">
            <a:avLst/>
          </a:prstGeom>
          <a:noFill/>
        </p:spPr>
        <p:txBody>
          <a:bodyPr wrap="square" rtlCol="0">
            <a:spAutoFit/>
          </a:bodyPr>
          <a:lstStyle/>
          <a:p>
            <a:pPr>
              <a:lnSpc>
                <a:spcPct val="150000"/>
              </a:lnSpc>
            </a:pPr>
            <a:r>
              <a:rPr lang="ja-JP" altLang="en-US" sz="1100" dirty="0">
                <a:solidFill>
                  <a:schemeClr val="bg1"/>
                </a:solidFill>
                <a:latin typeface="Meiryo" charset="-128"/>
                <a:ea typeface="Meiryo" charset="-128"/>
                <a:cs typeface="Meiryo" charset="-128"/>
              </a:rPr>
              <a:t>テキストを入れてくださいテキストを入れてくださいテキストを入れてくださいテキストを入れて</a:t>
            </a:r>
            <a:r>
              <a:rPr lang="ja-JP" altLang="en-US" sz="1000" dirty="0">
                <a:solidFill>
                  <a:schemeClr val="bg1"/>
                </a:solidFill>
                <a:latin typeface="Meiryo" charset="-128"/>
                <a:ea typeface="Meiryo" charset="-128"/>
                <a:cs typeface="Meiryo" charset="-128"/>
              </a:rPr>
              <a:t>ください。</a:t>
            </a:r>
            <a:endParaRPr lang="ja-JP" altLang="en-US" sz="1100" dirty="0">
              <a:solidFill>
                <a:schemeClr val="bg1"/>
              </a:solidFill>
              <a:latin typeface="Meiryo" charset="-128"/>
              <a:ea typeface="Meiryo" charset="-128"/>
              <a:cs typeface="Meiryo" charset="-128"/>
            </a:endParaRPr>
          </a:p>
        </p:txBody>
      </p:sp>
      <p:sp>
        <p:nvSpPr>
          <p:cNvPr id="11" name="テキスト ボックス 10"/>
          <p:cNvSpPr txBox="1"/>
          <p:nvPr/>
        </p:nvSpPr>
        <p:spPr>
          <a:xfrm>
            <a:off x="3942915" y="9948029"/>
            <a:ext cx="3608552" cy="769441"/>
          </a:xfrm>
          <a:prstGeom prst="rect">
            <a:avLst/>
          </a:prstGeom>
          <a:noFill/>
        </p:spPr>
        <p:txBody>
          <a:bodyPr wrap="none" rtlCol="0">
            <a:spAutoFit/>
          </a:bodyPr>
          <a:lstStyle/>
          <a:p>
            <a:r>
              <a:rPr lang="en-US" altLang="ja-JP" sz="4400" b="1">
                <a:solidFill>
                  <a:schemeClr val="bg1"/>
                </a:solidFill>
                <a:latin typeface="Arial" charset="0"/>
                <a:ea typeface="Arial" charset="0"/>
                <a:cs typeface="Arial" charset="0"/>
              </a:rPr>
              <a:t>03-1234-1111</a:t>
            </a:r>
            <a:endParaRPr kumimoji="1" lang="ja-JP" altLang="en-US" sz="3200" b="1" dirty="0">
              <a:solidFill>
                <a:schemeClr val="bg1"/>
              </a:solidFill>
              <a:latin typeface="Arial" charset="0"/>
              <a:ea typeface="Arial" charset="0"/>
              <a:cs typeface="Arial" charset="0"/>
            </a:endParaRPr>
          </a:p>
        </p:txBody>
      </p:sp>
      <p:sp>
        <p:nvSpPr>
          <p:cNvPr id="12" name="テキスト ボックス 11"/>
          <p:cNvSpPr txBox="1"/>
          <p:nvPr/>
        </p:nvSpPr>
        <p:spPr>
          <a:xfrm>
            <a:off x="498183" y="10412826"/>
            <a:ext cx="2185214" cy="276999"/>
          </a:xfrm>
          <a:prstGeom prst="rect">
            <a:avLst/>
          </a:prstGeom>
          <a:noFill/>
          <a:effectLst>
            <a:outerShdw blurRad="50800" dir="5400000" algn="ctr" rotWithShape="0">
              <a:srgbClr val="000000">
                <a:alpha val="0"/>
              </a:srgbClr>
            </a:outerShdw>
          </a:effectLst>
        </p:spPr>
        <p:txBody>
          <a:bodyPr wrap="none" rtlCol="0">
            <a:spAutoFit/>
          </a:bodyPr>
          <a:lstStyle/>
          <a:p>
            <a:r>
              <a:rPr lang="ja-JP" altLang="en-US" sz="1200" b="1" dirty="0">
                <a:solidFill>
                  <a:schemeClr val="bg1"/>
                </a:solidFill>
                <a:latin typeface="Meiryo" charset="-128"/>
                <a:ea typeface="Meiryo" charset="-128"/>
                <a:cs typeface="Meiryo" charset="-128"/>
              </a:rPr>
              <a:t>東京都江東区豊洲３－２－３</a:t>
            </a:r>
            <a:endParaRPr kumimoji="1" lang="ja-JP" altLang="en-US" sz="1200" b="1" dirty="0">
              <a:solidFill>
                <a:schemeClr val="bg1"/>
              </a:solidFill>
              <a:effectLst/>
              <a:latin typeface="Meiryo" charset="-128"/>
              <a:ea typeface="Meiryo" charset="-128"/>
              <a:cs typeface="Meiryo" charset="-128"/>
            </a:endParaRPr>
          </a:p>
        </p:txBody>
      </p:sp>
      <p:pic>
        <p:nvPicPr>
          <p:cNvPr id="13" name="図 12"/>
          <p:cNvPicPr>
            <a:picLocks noChangeAspect="1"/>
          </p:cNvPicPr>
          <p:nvPr/>
        </p:nvPicPr>
        <p:blipFill>
          <a:blip r:embed="rId3">
            <a:duotone>
              <a:schemeClr val="accent2">
                <a:shade val="45000"/>
                <a:satMod val="135000"/>
              </a:schemeClr>
              <a:prstClr val="white"/>
            </a:duotone>
          </a:blip>
          <a:stretch>
            <a:fillRect/>
          </a:stretch>
        </p:blipFill>
        <p:spPr>
          <a:xfrm rot="1139640">
            <a:off x="3500485" y="10144022"/>
            <a:ext cx="467911" cy="427701"/>
          </a:xfrm>
          <a:prstGeom prst="rect">
            <a:avLst/>
          </a:prstGeom>
        </p:spPr>
      </p:pic>
      <p:sp>
        <p:nvSpPr>
          <p:cNvPr id="23" name="正方形/長方形 22"/>
          <p:cNvSpPr/>
          <p:nvPr/>
        </p:nvSpPr>
        <p:spPr>
          <a:xfrm>
            <a:off x="578783" y="4812889"/>
            <a:ext cx="1144537" cy="229474"/>
          </a:xfrm>
          <a:prstGeom prst="rect">
            <a:avLst/>
          </a:prstGeom>
          <a:pattFill prst="wdUpDiag">
            <a:fgClr>
              <a:schemeClr val="accent2">
                <a:lumMod val="20000"/>
                <a:lumOff val="8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4650184" y="322937"/>
            <a:ext cx="2347117" cy="769441"/>
          </a:xfrm>
          <a:prstGeom prst="rect">
            <a:avLst/>
          </a:prstGeom>
          <a:noFill/>
        </p:spPr>
        <p:txBody>
          <a:bodyPr wrap="none" rtlCol="0">
            <a:spAutoFit/>
          </a:bodyPr>
          <a:lstStyle/>
          <a:p>
            <a:r>
              <a:rPr kumimoji="1" lang="en-US" altLang="ja-JP" sz="4400" b="1" dirty="0">
                <a:solidFill>
                  <a:schemeClr val="bg1"/>
                </a:solidFill>
                <a:latin typeface="Arial Black" charset="0"/>
                <a:ea typeface="Arial Black" charset="0"/>
                <a:cs typeface="Arial Black" charset="0"/>
              </a:rPr>
              <a:t>ASKUL</a:t>
            </a:r>
            <a:endParaRPr kumimoji="1" lang="ja-JP" altLang="en-US" sz="4400" b="1" dirty="0">
              <a:solidFill>
                <a:schemeClr val="bg1"/>
              </a:solidFill>
              <a:latin typeface="Arial Black" charset="0"/>
              <a:ea typeface="Arial Black" charset="0"/>
              <a:cs typeface="Arial Black" charset="0"/>
            </a:endParaRPr>
          </a:p>
        </p:txBody>
      </p:sp>
      <p:sp>
        <p:nvSpPr>
          <p:cNvPr id="27" name="テキスト ボックス 26"/>
          <p:cNvSpPr txBox="1"/>
          <p:nvPr/>
        </p:nvSpPr>
        <p:spPr>
          <a:xfrm>
            <a:off x="879183" y="4812889"/>
            <a:ext cx="543739" cy="307777"/>
          </a:xfrm>
          <a:prstGeom prst="rect">
            <a:avLst/>
          </a:prstGeom>
          <a:noFill/>
        </p:spPr>
        <p:txBody>
          <a:bodyPr wrap="none" rtlCol="0">
            <a:spAutoFit/>
          </a:bodyPr>
          <a:lstStyle/>
          <a:p>
            <a:r>
              <a:rPr lang="ja-JP" altLang="en-US" sz="1400" b="1" dirty="0">
                <a:solidFill>
                  <a:srgbClr val="BE5107"/>
                </a:solidFill>
                <a:latin typeface="Meiryo" charset="-128"/>
                <a:ea typeface="Meiryo" charset="-128"/>
                <a:cs typeface="Meiryo" charset="-128"/>
              </a:rPr>
              <a:t>料理</a:t>
            </a:r>
            <a:endParaRPr kumimoji="1" lang="ja-JP" altLang="en-US" sz="1400" b="1" dirty="0">
              <a:solidFill>
                <a:srgbClr val="BE5107"/>
              </a:solidFill>
              <a:latin typeface="Meiryo" charset="-128"/>
              <a:ea typeface="Meiryo" charset="-128"/>
              <a:cs typeface="Meiryo" charset="-128"/>
            </a:endParaRPr>
          </a:p>
        </p:txBody>
      </p:sp>
      <p:sp>
        <p:nvSpPr>
          <p:cNvPr id="29" name="テキスト ボックス 28"/>
          <p:cNvSpPr txBox="1"/>
          <p:nvPr/>
        </p:nvSpPr>
        <p:spPr>
          <a:xfrm>
            <a:off x="383211" y="2039555"/>
            <a:ext cx="1487038" cy="1200329"/>
          </a:xfrm>
          <a:prstGeom prst="rect">
            <a:avLst/>
          </a:prstGeom>
          <a:noFill/>
        </p:spPr>
        <p:txBody>
          <a:bodyPr wrap="square" rtlCol="0">
            <a:spAutoFit/>
          </a:bodyPr>
          <a:lstStyle/>
          <a:p>
            <a:pPr algn="dist"/>
            <a:r>
              <a:rPr lang="ja-JP" altLang="en-US" sz="2400" b="1" dirty="0">
                <a:solidFill>
                  <a:schemeClr val="accent2"/>
                </a:solidFill>
                <a:latin typeface="Meiryo" charset="-128"/>
                <a:ea typeface="Meiryo" charset="-128"/>
                <a:cs typeface="Meiryo" charset="-128"/>
              </a:rPr>
              <a:t>家事全般</a:t>
            </a:r>
            <a:endParaRPr lang="en-US" altLang="ja-JP" sz="2400" b="1" dirty="0">
              <a:solidFill>
                <a:schemeClr val="accent2"/>
              </a:solidFill>
              <a:latin typeface="Meiryo" charset="-128"/>
              <a:ea typeface="Meiryo" charset="-128"/>
              <a:cs typeface="Meiryo" charset="-128"/>
            </a:endParaRPr>
          </a:p>
          <a:p>
            <a:pPr algn="dist"/>
            <a:r>
              <a:rPr kumimoji="1" lang="ja-JP" altLang="en-US" sz="2400" b="1" dirty="0">
                <a:solidFill>
                  <a:schemeClr val="accent2"/>
                </a:solidFill>
                <a:latin typeface="Meiryo" charset="-128"/>
                <a:ea typeface="Meiryo" charset="-128"/>
                <a:cs typeface="Meiryo" charset="-128"/>
              </a:rPr>
              <a:t>なんでも</a:t>
            </a:r>
            <a:endParaRPr kumimoji="1" lang="en-US" altLang="ja-JP" sz="2400" b="1" dirty="0">
              <a:solidFill>
                <a:schemeClr val="accent2"/>
              </a:solidFill>
              <a:latin typeface="Meiryo" charset="-128"/>
              <a:ea typeface="Meiryo" charset="-128"/>
              <a:cs typeface="Meiryo" charset="-128"/>
            </a:endParaRPr>
          </a:p>
          <a:p>
            <a:pPr algn="dist"/>
            <a:r>
              <a:rPr kumimoji="1" lang="ja-JP" altLang="en-US" sz="2400" b="1" dirty="0">
                <a:solidFill>
                  <a:schemeClr val="accent2"/>
                </a:solidFill>
                <a:latin typeface="Meiryo" charset="-128"/>
                <a:ea typeface="Meiryo" charset="-128"/>
                <a:cs typeface="Meiryo" charset="-128"/>
              </a:rPr>
              <a:t>おまかせ</a:t>
            </a:r>
          </a:p>
        </p:txBody>
      </p:sp>
      <p:sp>
        <p:nvSpPr>
          <p:cNvPr id="30" name="テキスト ボックス 29"/>
          <p:cNvSpPr txBox="1"/>
          <p:nvPr/>
        </p:nvSpPr>
        <p:spPr>
          <a:xfrm rot="583565">
            <a:off x="1632538" y="2791097"/>
            <a:ext cx="492443" cy="461665"/>
          </a:xfrm>
          <a:prstGeom prst="rect">
            <a:avLst/>
          </a:prstGeom>
          <a:noFill/>
        </p:spPr>
        <p:txBody>
          <a:bodyPr wrap="none" rtlCol="0">
            <a:spAutoFit/>
          </a:bodyPr>
          <a:lstStyle/>
          <a:p>
            <a:r>
              <a:rPr kumimoji="1" lang="ja-JP" altLang="en-US" sz="2400" b="1" i="1">
                <a:solidFill>
                  <a:schemeClr val="accent2"/>
                </a:solidFill>
                <a:latin typeface="Meiryo" charset="-128"/>
                <a:ea typeface="Meiryo" charset="-128"/>
                <a:cs typeface="Meiryo" charset="-128"/>
              </a:rPr>
              <a:t>！</a:t>
            </a:r>
          </a:p>
        </p:txBody>
      </p:sp>
      <p:sp>
        <p:nvSpPr>
          <p:cNvPr id="31" name="テキスト ボックス 30"/>
          <p:cNvSpPr txBox="1"/>
          <p:nvPr/>
        </p:nvSpPr>
        <p:spPr>
          <a:xfrm>
            <a:off x="499825" y="10101969"/>
            <a:ext cx="2274982" cy="338554"/>
          </a:xfrm>
          <a:prstGeom prst="rect">
            <a:avLst/>
          </a:prstGeom>
          <a:noFill/>
        </p:spPr>
        <p:txBody>
          <a:bodyPr wrap="none" rtlCol="0">
            <a:spAutoFit/>
          </a:bodyPr>
          <a:lstStyle/>
          <a:p>
            <a:r>
              <a:rPr kumimoji="1" lang="ja-JP" altLang="en-US" sz="1600" b="1" dirty="0">
                <a:solidFill>
                  <a:schemeClr val="bg1"/>
                </a:solidFill>
                <a:latin typeface="Meiryo" charset="-128"/>
                <a:ea typeface="Meiryo" charset="-128"/>
                <a:cs typeface="Meiryo" charset="-128"/>
              </a:rPr>
              <a:t>営業時間</a:t>
            </a:r>
            <a:r>
              <a:rPr kumimoji="1" lang="ja-JP" altLang="en-US" sz="1600" b="1">
                <a:solidFill>
                  <a:schemeClr val="bg1"/>
                </a:solidFill>
                <a:latin typeface="Meiryo" charset="-128"/>
                <a:ea typeface="Meiryo" charset="-128"/>
                <a:cs typeface="Meiryo" charset="-128"/>
              </a:rPr>
              <a:t>：</a:t>
            </a:r>
            <a:r>
              <a:rPr kumimoji="1" lang="en-US" altLang="ja-JP" sz="1600" b="1" dirty="0">
                <a:solidFill>
                  <a:schemeClr val="bg1"/>
                </a:solidFill>
                <a:latin typeface="Meiryo" charset="-128"/>
                <a:ea typeface="Meiryo" charset="-128"/>
                <a:cs typeface="Meiryo" charset="-128"/>
              </a:rPr>
              <a:t>10</a:t>
            </a:r>
            <a:r>
              <a:rPr kumimoji="1" lang="ja-JP" altLang="en-US" sz="1600" b="1" dirty="0">
                <a:solidFill>
                  <a:schemeClr val="bg1"/>
                </a:solidFill>
                <a:latin typeface="Meiryo" charset="-128"/>
                <a:ea typeface="Meiryo" charset="-128"/>
                <a:cs typeface="Meiryo" charset="-128"/>
              </a:rPr>
              <a:t>時</a:t>
            </a:r>
            <a:r>
              <a:rPr kumimoji="1" lang="en-US" altLang="ja-JP" sz="1600" b="1" dirty="0">
                <a:solidFill>
                  <a:schemeClr val="bg1"/>
                </a:solidFill>
                <a:latin typeface="Meiryo" charset="-128"/>
                <a:ea typeface="Meiryo" charset="-128"/>
                <a:cs typeface="Meiryo" charset="-128"/>
              </a:rPr>
              <a:t>-19</a:t>
            </a:r>
            <a:r>
              <a:rPr kumimoji="1" lang="ja-JP" altLang="en-US" sz="1600" b="1" dirty="0">
                <a:solidFill>
                  <a:schemeClr val="bg1"/>
                </a:solidFill>
                <a:latin typeface="Meiryo" charset="-128"/>
                <a:ea typeface="Meiryo" charset="-128"/>
                <a:cs typeface="Meiryo" charset="-128"/>
              </a:rPr>
              <a:t>時</a:t>
            </a:r>
          </a:p>
        </p:txBody>
      </p:sp>
      <p:sp>
        <p:nvSpPr>
          <p:cNvPr id="32" name="テキスト ボックス 31"/>
          <p:cNvSpPr txBox="1"/>
          <p:nvPr/>
        </p:nvSpPr>
        <p:spPr>
          <a:xfrm>
            <a:off x="857720" y="8382348"/>
            <a:ext cx="1005403" cy="338554"/>
          </a:xfrm>
          <a:prstGeom prst="rect">
            <a:avLst/>
          </a:prstGeom>
          <a:noFill/>
        </p:spPr>
        <p:txBody>
          <a:bodyPr wrap="none" rtlCol="0">
            <a:spAutoFit/>
          </a:bodyPr>
          <a:lstStyle/>
          <a:p>
            <a:r>
              <a:rPr kumimoji="1" lang="ja-JP" altLang="en-US" sz="1600" b="1">
                <a:solidFill>
                  <a:schemeClr val="bg1"/>
                </a:solidFill>
                <a:latin typeface="Meiryo" charset="-128"/>
                <a:ea typeface="Meiryo" charset="-128"/>
                <a:cs typeface="Meiryo" charset="-128"/>
              </a:rPr>
              <a:t>￥●●●</a:t>
            </a:r>
            <a:endParaRPr kumimoji="1" lang="ja-JP" altLang="en-US" sz="1600" b="1" dirty="0">
              <a:solidFill>
                <a:schemeClr val="bg1"/>
              </a:solidFill>
              <a:latin typeface="Meiryo" charset="-128"/>
              <a:ea typeface="Meiryo" charset="-128"/>
              <a:cs typeface="Meiryo" charset="-128"/>
            </a:endParaRPr>
          </a:p>
        </p:txBody>
      </p:sp>
      <p:sp>
        <p:nvSpPr>
          <p:cNvPr id="33" name="角丸四角形 32"/>
          <p:cNvSpPr/>
          <p:nvPr/>
        </p:nvSpPr>
        <p:spPr>
          <a:xfrm>
            <a:off x="2850702" y="7812969"/>
            <a:ext cx="2105849" cy="54434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Meiryo" charset="-128"/>
              <a:ea typeface="Meiryo" charset="-128"/>
              <a:cs typeface="Meiryo" charset="-128"/>
            </a:endParaRPr>
          </a:p>
        </p:txBody>
      </p:sp>
      <p:sp>
        <p:nvSpPr>
          <p:cNvPr id="34" name="テキスト ボックス 33"/>
          <p:cNvSpPr txBox="1"/>
          <p:nvPr/>
        </p:nvSpPr>
        <p:spPr>
          <a:xfrm>
            <a:off x="3164189" y="7931342"/>
            <a:ext cx="1467068" cy="400110"/>
          </a:xfrm>
          <a:prstGeom prst="rect">
            <a:avLst/>
          </a:prstGeom>
          <a:noFill/>
        </p:spPr>
        <p:txBody>
          <a:bodyPr wrap="none" rtlCol="0">
            <a:spAutoFit/>
          </a:bodyPr>
          <a:lstStyle/>
          <a:p>
            <a:pPr algn="ctr"/>
            <a:r>
              <a:rPr lang="ja-JP" altLang="en-US" sz="2000" b="1" dirty="0">
                <a:solidFill>
                  <a:schemeClr val="accent2"/>
                </a:solidFill>
                <a:latin typeface="Meiryo" charset="-128"/>
                <a:ea typeface="Meiryo" charset="-128"/>
                <a:cs typeface="Meiryo" charset="-128"/>
              </a:rPr>
              <a:t>●●プラン</a:t>
            </a:r>
          </a:p>
        </p:txBody>
      </p:sp>
      <p:sp>
        <p:nvSpPr>
          <p:cNvPr id="35" name="テキスト ボックス 34"/>
          <p:cNvSpPr txBox="1"/>
          <p:nvPr/>
        </p:nvSpPr>
        <p:spPr>
          <a:xfrm>
            <a:off x="2858099" y="8631909"/>
            <a:ext cx="2235935" cy="1107996"/>
          </a:xfrm>
          <a:prstGeom prst="rect">
            <a:avLst/>
          </a:prstGeom>
          <a:noFill/>
        </p:spPr>
        <p:txBody>
          <a:bodyPr wrap="square" rtlCol="0">
            <a:spAutoFit/>
          </a:bodyPr>
          <a:lstStyle/>
          <a:p>
            <a:pPr>
              <a:lnSpc>
                <a:spcPct val="150000"/>
              </a:lnSpc>
            </a:pPr>
            <a:r>
              <a:rPr lang="ja-JP" altLang="en-US" sz="1100" dirty="0">
                <a:solidFill>
                  <a:schemeClr val="bg1"/>
                </a:solidFill>
                <a:latin typeface="Meiryo" charset="-128"/>
                <a:ea typeface="Meiryo" charset="-128"/>
                <a:cs typeface="Meiryo" charset="-128"/>
              </a:rPr>
              <a:t>テキストを入れてくださいテキストを入れてくださいテキストを入れてくださいテキストを入れて</a:t>
            </a:r>
            <a:r>
              <a:rPr lang="ja-JP" altLang="en-US" sz="1000" dirty="0">
                <a:solidFill>
                  <a:schemeClr val="bg1"/>
                </a:solidFill>
                <a:latin typeface="Meiryo" charset="-128"/>
                <a:ea typeface="Meiryo" charset="-128"/>
                <a:cs typeface="Meiryo" charset="-128"/>
              </a:rPr>
              <a:t>ください。</a:t>
            </a:r>
            <a:endParaRPr lang="ja-JP" altLang="en-US" sz="1100" dirty="0">
              <a:solidFill>
                <a:schemeClr val="bg1"/>
              </a:solidFill>
              <a:latin typeface="Meiryo" charset="-128"/>
              <a:ea typeface="Meiryo" charset="-128"/>
              <a:cs typeface="Meiryo" charset="-128"/>
            </a:endParaRPr>
          </a:p>
        </p:txBody>
      </p:sp>
      <p:sp>
        <p:nvSpPr>
          <p:cNvPr id="36" name="テキスト ボックス 35"/>
          <p:cNvSpPr txBox="1"/>
          <p:nvPr/>
        </p:nvSpPr>
        <p:spPr>
          <a:xfrm>
            <a:off x="3360964" y="8382348"/>
            <a:ext cx="1005403" cy="338554"/>
          </a:xfrm>
          <a:prstGeom prst="rect">
            <a:avLst/>
          </a:prstGeom>
          <a:noFill/>
        </p:spPr>
        <p:txBody>
          <a:bodyPr wrap="none" rtlCol="0">
            <a:spAutoFit/>
          </a:bodyPr>
          <a:lstStyle/>
          <a:p>
            <a:r>
              <a:rPr kumimoji="1" lang="ja-JP" altLang="en-US" sz="1600" b="1">
                <a:solidFill>
                  <a:schemeClr val="bg1"/>
                </a:solidFill>
                <a:latin typeface="Meiryo" charset="-128"/>
                <a:ea typeface="Meiryo" charset="-128"/>
                <a:cs typeface="Meiryo" charset="-128"/>
              </a:rPr>
              <a:t>￥●●●</a:t>
            </a:r>
            <a:endParaRPr kumimoji="1" lang="ja-JP" altLang="en-US" sz="1600" b="1" dirty="0">
              <a:solidFill>
                <a:schemeClr val="bg1"/>
              </a:solidFill>
              <a:latin typeface="Meiryo" charset="-128"/>
              <a:ea typeface="Meiryo" charset="-128"/>
              <a:cs typeface="Meiryo" charset="-128"/>
            </a:endParaRPr>
          </a:p>
        </p:txBody>
      </p:sp>
      <p:sp>
        <p:nvSpPr>
          <p:cNvPr id="37" name="角丸四角形 36"/>
          <p:cNvSpPr/>
          <p:nvPr/>
        </p:nvSpPr>
        <p:spPr>
          <a:xfrm>
            <a:off x="5353946" y="7812969"/>
            <a:ext cx="2105849" cy="54434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latin typeface="Meiryo" charset="-128"/>
              <a:ea typeface="Meiryo" charset="-128"/>
              <a:cs typeface="Meiryo" charset="-128"/>
            </a:endParaRPr>
          </a:p>
        </p:txBody>
      </p:sp>
      <p:sp>
        <p:nvSpPr>
          <p:cNvPr id="38" name="テキスト ボックス 37"/>
          <p:cNvSpPr txBox="1"/>
          <p:nvPr/>
        </p:nvSpPr>
        <p:spPr>
          <a:xfrm>
            <a:off x="5667433" y="7931342"/>
            <a:ext cx="1467068" cy="400110"/>
          </a:xfrm>
          <a:prstGeom prst="rect">
            <a:avLst/>
          </a:prstGeom>
          <a:noFill/>
        </p:spPr>
        <p:txBody>
          <a:bodyPr wrap="none" rtlCol="0">
            <a:spAutoFit/>
          </a:bodyPr>
          <a:lstStyle/>
          <a:p>
            <a:pPr algn="ctr"/>
            <a:r>
              <a:rPr lang="ja-JP" altLang="en-US" sz="2000" b="1" dirty="0">
                <a:solidFill>
                  <a:schemeClr val="accent2"/>
                </a:solidFill>
                <a:latin typeface="Meiryo" charset="-128"/>
                <a:ea typeface="Meiryo" charset="-128"/>
                <a:cs typeface="Meiryo" charset="-128"/>
              </a:rPr>
              <a:t>●●プラン</a:t>
            </a:r>
          </a:p>
        </p:txBody>
      </p:sp>
      <p:sp>
        <p:nvSpPr>
          <p:cNvPr id="39" name="テキスト ボックス 38"/>
          <p:cNvSpPr txBox="1"/>
          <p:nvPr/>
        </p:nvSpPr>
        <p:spPr>
          <a:xfrm>
            <a:off x="5361343" y="8631909"/>
            <a:ext cx="2235935" cy="1107996"/>
          </a:xfrm>
          <a:prstGeom prst="rect">
            <a:avLst/>
          </a:prstGeom>
          <a:noFill/>
        </p:spPr>
        <p:txBody>
          <a:bodyPr wrap="square" rtlCol="0">
            <a:spAutoFit/>
          </a:bodyPr>
          <a:lstStyle/>
          <a:p>
            <a:pPr>
              <a:lnSpc>
                <a:spcPct val="150000"/>
              </a:lnSpc>
            </a:pPr>
            <a:r>
              <a:rPr lang="ja-JP" altLang="en-US" sz="1100" dirty="0">
                <a:solidFill>
                  <a:schemeClr val="bg1"/>
                </a:solidFill>
                <a:effectLst/>
                <a:latin typeface="Meiryo" charset="-128"/>
                <a:ea typeface="Meiryo" charset="-128"/>
                <a:cs typeface="Meiryo" charset="-128"/>
              </a:rPr>
              <a:t>テキストを入れてくださいテキストを入れてくださいテキストを入れてくださいテキストを入れて</a:t>
            </a:r>
            <a:r>
              <a:rPr lang="ja-JP" altLang="en-US" sz="1000" dirty="0">
                <a:solidFill>
                  <a:schemeClr val="bg1"/>
                </a:solidFill>
                <a:effectLst/>
                <a:latin typeface="Meiryo" charset="-128"/>
                <a:ea typeface="Meiryo" charset="-128"/>
                <a:cs typeface="Meiryo" charset="-128"/>
              </a:rPr>
              <a:t>ください。</a:t>
            </a:r>
            <a:endParaRPr lang="ja-JP" altLang="en-US" sz="1100" dirty="0">
              <a:solidFill>
                <a:schemeClr val="bg1"/>
              </a:solidFill>
              <a:effectLst/>
              <a:latin typeface="Meiryo" charset="-128"/>
              <a:ea typeface="Meiryo" charset="-128"/>
              <a:cs typeface="Meiryo" charset="-128"/>
            </a:endParaRPr>
          </a:p>
        </p:txBody>
      </p:sp>
      <p:sp>
        <p:nvSpPr>
          <p:cNvPr id="40" name="テキスト ボックス 39"/>
          <p:cNvSpPr txBox="1"/>
          <p:nvPr/>
        </p:nvSpPr>
        <p:spPr>
          <a:xfrm>
            <a:off x="5864208" y="8382348"/>
            <a:ext cx="1005403" cy="338554"/>
          </a:xfrm>
          <a:prstGeom prst="rect">
            <a:avLst/>
          </a:prstGeom>
          <a:noFill/>
        </p:spPr>
        <p:txBody>
          <a:bodyPr wrap="none" rtlCol="0">
            <a:spAutoFit/>
          </a:bodyPr>
          <a:lstStyle/>
          <a:p>
            <a:r>
              <a:rPr kumimoji="1" lang="ja-JP" altLang="en-US" sz="1600" b="1" dirty="0">
                <a:solidFill>
                  <a:schemeClr val="bg1"/>
                </a:solidFill>
                <a:latin typeface="Meiryo" charset="-128"/>
                <a:ea typeface="Meiryo" charset="-128"/>
                <a:cs typeface="Meiryo" charset="-128"/>
              </a:rPr>
              <a:t>￥●●●</a:t>
            </a:r>
          </a:p>
        </p:txBody>
      </p:sp>
      <p:sp>
        <p:nvSpPr>
          <p:cNvPr id="41" name="テキスト ボックス 40"/>
          <p:cNvSpPr txBox="1"/>
          <p:nvPr/>
        </p:nvSpPr>
        <p:spPr>
          <a:xfrm>
            <a:off x="581524" y="7269480"/>
            <a:ext cx="6730176" cy="400110"/>
          </a:xfrm>
          <a:prstGeom prst="rect">
            <a:avLst/>
          </a:prstGeom>
          <a:noFill/>
        </p:spPr>
        <p:txBody>
          <a:bodyPr wrap="none" rtlCol="0">
            <a:spAutoFit/>
          </a:bodyPr>
          <a:lstStyle/>
          <a:p>
            <a:pPr algn="ctr"/>
            <a:r>
              <a:rPr lang="en-US" altLang="ja-JP" sz="2000" b="1" dirty="0">
                <a:solidFill>
                  <a:schemeClr val="bg1"/>
                </a:solidFill>
                <a:latin typeface="Meiryo" charset="-128"/>
                <a:ea typeface="Meiryo" charset="-128"/>
                <a:cs typeface="Meiryo" charset="-128"/>
              </a:rPr>
              <a:t>ASKUL</a:t>
            </a:r>
            <a:r>
              <a:rPr lang="ja-JP" altLang="en-US" sz="2000" b="1" dirty="0">
                <a:solidFill>
                  <a:schemeClr val="bg1"/>
                </a:solidFill>
                <a:latin typeface="Meiryo" charset="-128"/>
                <a:ea typeface="Meiryo" charset="-128"/>
                <a:cs typeface="Meiryo" charset="-128"/>
              </a:rPr>
              <a:t>ならあなたに最適なプランをご用意しています！</a:t>
            </a:r>
            <a:endParaRPr kumimoji="1" lang="ja-JP" altLang="en-US" sz="2000" b="1" dirty="0">
              <a:solidFill>
                <a:schemeClr val="bg1"/>
              </a:solidFill>
              <a:latin typeface="Meiryo" charset="-128"/>
              <a:ea typeface="Meiryo" charset="-128"/>
              <a:cs typeface="Meiryo" charset="-128"/>
            </a:endParaRPr>
          </a:p>
        </p:txBody>
      </p:sp>
      <p:sp>
        <p:nvSpPr>
          <p:cNvPr id="47" name="正方形/長方形 46">
            <a:extLst>
              <a:ext uri="{FF2B5EF4-FFF2-40B4-BE49-F238E27FC236}">
                <a16:creationId xmlns:a16="http://schemas.microsoft.com/office/drawing/2014/main" id="{49AFEF3D-B5A2-374A-9BA5-C8D5EAE8560D}"/>
              </a:ext>
            </a:extLst>
          </p:cNvPr>
          <p:cNvSpPr/>
          <p:nvPr/>
        </p:nvSpPr>
        <p:spPr>
          <a:xfrm>
            <a:off x="578783" y="4382296"/>
            <a:ext cx="1144537" cy="229474"/>
          </a:xfrm>
          <a:prstGeom prst="rect">
            <a:avLst/>
          </a:prstGeom>
          <a:pattFill prst="wdUpDiag">
            <a:fgClr>
              <a:schemeClr val="accent2">
                <a:lumMod val="20000"/>
                <a:lumOff val="8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a:extLst>
              <a:ext uri="{FF2B5EF4-FFF2-40B4-BE49-F238E27FC236}">
                <a16:creationId xmlns:a16="http://schemas.microsoft.com/office/drawing/2014/main" id="{596B00A1-5087-D043-ACE7-818529C07729}"/>
              </a:ext>
            </a:extLst>
          </p:cNvPr>
          <p:cNvSpPr txBox="1"/>
          <p:nvPr/>
        </p:nvSpPr>
        <p:spPr>
          <a:xfrm>
            <a:off x="782203" y="4382296"/>
            <a:ext cx="723275" cy="307777"/>
          </a:xfrm>
          <a:prstGeom prst="rect">
            <a:avLst/>
          </a:prstGeom>
          <a:noFill/>
        </p:spPr>
        <p:txBody>
          <a:bodyPr wrap="none" rtlCol="0">
            <a:spAutoFit/>
          </a:bodyPr>
          <a:lstStyle/>
          <a:p>
            <a:r>
              <a:rPr kumimoji="1" lang="ja-JP" altLang="en-US" sz="1400" b="1">
                <a:solidFill>
                  <a:srgbClr val="BE5107"/>
                </a:solidFill>
                <a:latin typeface="Meiryo" charset="-128"/>
                <a:ea typeface="Meiryo" charset="-128"/>
                <a:cs typeface="Meiryo" charset="-128"/>
              </a:rPr>
              <a:t>買い物</a:t>
            </a:r>
            <a:endParaRPr kumimoji="1" lang="ja-JP" altLang="en-US" sz="1400" b="1" dirty="0">
              <a:solidFill>
                <a:srgbClr val="BE5107"/>
              </a:solidFill>
              <a:latin typeface="Meiryo" charset="-128"/>
              <a:ea typeface="Meiryo" charset="-128"/>
              <a:cs typeface="Meiryo" charset="-128"/>
            </a:endParaRPr>
          </a:p>
        </p:txBody>
      </p:sp>
      <p:sp>
        <p:nvSpPr>
          <p:cNvPr id="49" name="正方形/長方形 48">
            <a:extLst>
              <a:ext uri="{FF2B5EF4-FFF2-40B4-BE49-F238E27FC236}">
                <a16:creationId xmlns:a16="http://schemas.microsoft.com/office/drawing/2014/main" id="{BFB19D92-356A-C344-BD9D-DBC88C0F165E}"/>
              </a:ext>
            </a:extLst>
          </p:cNvPr>
          <p:cNvSpPr/>
          <p:nvPr/>
        </p:nvSpPr>
        <p:spPr>
          <a:xfrm>
            <a:off x="578783" y="3921878"/>
            <a:ext cx="1144537" cy="229474"/>
          </a:xfrm>
          <a:prstGeom prst="rect">
            <a:avLst/>
          </a:prstGeom>
          <a:pattFill prst="wdUpDiag">
            <a:fgClr>
              <a:schemeClr val="accent2">
                <a:lumMod val="20000"/>
                <a:lumOff val="8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37C0D97A-31C8-7E4C-942D-7BB4BBDB8824}"/>
              </a:ext>
            </a:extLst>
          </p:cNvPr>
          <p:cNvSpPr txBox="1"/>
          <p:nvPr/>
        </p:nvSpPr>
        <p:spPr>
          <a:xfrm>
            <a:off x="879183" y="3921878"/>
            <a:ext cx="543739" cy="307777"/>
          </a:xfrm>
          <a:prstGeom prst="rect">
            <a:avLst/>
          </a:prstGeom>
          <a:noFill/>
        </p:spPr>
        <p:txBody>
          <a:bodyPr wrap="none" rtlCol="0">
            <a:spAutoFit/>
          </a:bodyPr>
          <a:lstStyle/>
          <a:p>
            <a:r>
              <a:rPr kumimoji="1" lang="ja-JP" altLang="en-US" sz="1400" b="1" dirty="0">
                <a:solidFill>
                  <a:srgbClr val="BE5107"/>
                </a:solidFill>
                <a:latin typeface="Meiryo" charset="-128"/>
                <a:ea typeface="Meiryo" charset="-128"/>
                <a:cs typeface="Meiryo" charset="-128"/>
              </a:rPr>
              <a:t>掃除</a:t>
            </a:r>
          </a:p>
        </p:txBody>
      </p:sp>
      <p:sp>
        <p:nvSpPr>
          <p:cNvPr id="51" name="正方形/長方形 50">
            <a:extLst>
              <a:ext uri="{FF2B5EF4-FFF2-40B4-BE49-F238E27FC236}">
                <a16:creationId xmlns:a16="http://schemas.microsoft.com/office/drawing/2014/main" id="{7C181EFB-6F5E-2747-83B0-57DEA173E59E}"/>
              </a:ext>
            </a:extLst>
          </p:cNvPr>
          <p:cNvSpPr/>
          <p:nvPr/>
        </p:nvSpPr>
        <p:spPr>
          <a:xfrm>
            <a:off x="578783" y="3488444"/>
            <a:ext cx="1144537" cy="229474"/>
          </a:xfrm>
          <a:prstGeom prst="rect">
            <a:avLst/>
          </a:prstGeom>
          <a:pattFill prst="wdUpDiag">
            <a:fgClr>
              <a:schemeClr val="accent2">
                <a:lumMod val="20000"/>
                <a:lumOff val="8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ボックス 51">
            <a:extLst>
              <a:ext uri="{FF2B5EF4-FFF2-40B4-BE49-F238E27FC236}">
                <a16:creationId xmlns:a16="http://schemas.microsoft.com/office/drawing/2014/main" id="{5AACF6B0-96FF-644D-9255-0EF24D5BFD96}"/>
              </a:ext>
            </a:extLst>
          </p:cNvPr>
          <p:cNvSpPr txBox="1"/>
          <p:nvPr/>
        </p:nvSpPr>
        <p:spPr>
          <a:xfrm>
            <a:off x="879183" y="3488444"/>
            <a:ext cx="543739" cy="307777"/>
          </a:xfrm>
          <a:prstGeom prst="rect">
            <a:avLst/>
          </a:prstGeom>
          <a:noFill/>
        </p:spPr>
        <p:txBody>
          <a:bodyPr wrap="none" rtlCol="0">
            <a:spAutoFit/>
          </a:bodyPr>
          <a:lstStyle/>
          <a:p>
            <a:r>
              <a:rPr kumimoji="1" lang="ja-JP" altLang="en-US" sz="1400" b="1" dirty="0">
                <a:solidFill>
                  <a:srgbClr val="BE5107"/>
                </a:solidFill>
                <a:latin typeface="Meiryo" charset="-128"/>
                <a:ea typeface="Meiryo" charset="-128"/>
                <a:cs typeface="Meiryo" charset="-128"/>
              </a:rPr>
              <a:t>洗濯</a:t>
            </a:r>
          </a:p>
        </p:txBody>
      </p:sp>
      <p:sp>
        <p:nvSpPr>
          <p:cNvPr id="10" name="テキスト ボックス 9">
            <a:extLst>
              <a:ext uri="{FF2B5EF4-FFF2-40B4-BE49-F238E27FC236}">
                <a16:creationId xmlns:a16="http://schemas.microsoft.com/office/drawing/2014/main" id="{938C42AA-73E0-DE46-A093-01794C872627}"/>
              </a:ext>
            </a:extLst>
          </p:cNvPr>
          <p:cNvSpPr txBox="1"/>
          <p:nvPr/>
        </p:nvSpPr>
        <p:spPr>
          <a:xfrm>
            <a:off x="554329" y="5175979"/>
            <a:ext cx="1220507" cy="646331"/>
          </a:xfrm>
          <a:prstGeom prst="rect">
            <a:avLst/>
          </a:prstGeom>
          <a:noFill/>
        </p:spPr>
        <p:txBody>
          <a:bodyPr wrap="square" rtlCol="0">
            <a:spAutoFit/>
          </a:bodyPr>
          <a:lstStyle/>
          <a:p>
            <a:pPr algn="just"/>
            <a:r>
              <a:rPr kumimoji="1" lang="ja-JP" altLang="en-US" sz="1200" dirty="0">
                <a:solidFill>
                  <a:srgbClr val="F08707"/>
                </a:solidFill>
              </a:rPr>
              <a:t>その他要望も</a:t>
            </a:r>
            <a:r>
              <a:rPr lang="ja-JP" altLang="en-US" sz="1200" dirty="0">
                <a:solidFill>
                  <a:srgbClr val="F08707"/>
                </a:solidFill>
              </a:rPr>
              <a:t>相談の上、承ることが出来ます。</a:t>
            </a:r>
            <a:endParaRPr kumimoji="1" lang="ja-JP" altLang="en-US" sz="1200" dirty="0">
              <a:solidFill>
                <a:srgbClr val="F08707"/>
              </a:solidFill>
            </a:endParaRPr>
          </a:p>
        </p:txBody>
      </p:sp>
    </p:spTree>
    <p:extLst>
      <p:ext uri="{BB962C8B-B14F-4D97-AF65-F5344CB8AC3E}">
        <p14:creationId xmlns:p14="http://schemas.microsoft.com/office/powerpoint/2010/main" val="170780678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1.pptx" id="{D8CEF92E-E621-4889-A2C4-D44EA4896D94}" vid="{7BA0B976-7AA0-4750-86DE-53A6EBAC7E76}"/>
    </a:ext>
  </a:extLst>
</a:theme>
</file>

<file path=ppt/theme/theme2.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5.potx" id="{3F8E5C06-014F-4A13-A3C7-E133BECAFD1E}" vid="{BD152B00-4CFD-4022-8208-530F7579D7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1022</TotalTime>
  <Words>232</Words>
  <Application>Microsoft Macintosh PowerPoint</Application>
  <PresentationFormat>ユーザー設定</PresentationFormat>
  <Paragraphs>41</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2</vt:i4>
      </vt:variant>
      <vt:variant>
        <vt:lpstr>スライド タイトル</vt:lpstr>
      </vt:variant>
      <vt:variant>
        <vt:i4>2</vt:i4>
      </vt:variant>
    </vt:vector>
  </HeadingPairs>
  <TitlesOfParts>
    <vt:vector size="11" baseType="lpstr">
      <vt:lpstr>HG丸ｺﾞｼｯｸM-PRO</vt:lpstr>
      <vt:lpstr>ＭＳ Ｐゴシック</vt:lpstr>
      <vt:lpstr>Meiryo</vt:lpstr>
      <vt:lpstr>Arial</vt:lpstr>
      <vt:lpstr>Arial Black</vt:lpstr>
      <vt:lpstr>Calibri</vt:lpstr>
      <vt:lpstr>Calibri Light</vt:lpstr>
      <vt:lpstr>Office テーマ</vt:lpstr>
      <vt:lpstr>1_ガイド入りテンプレートサンプル20130531三木さん</vt:lpstr>
      <vt:lpstr>PowerPoint プレゼンテーション</vt:lpstr>
      <vt:lpstr>PowerPoint プレゼンテーション</vt:lpstr>
    </vt:vector>
  </TitlesOfParts>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 </cp:lastModifiedBy>
  <cp:revision>109</cp:revision>
  <cp:lastPrinted>2018-01-05T11:43:55Z</cp:lastPrinted>
  <dcterms:created xsi:type="dcterms:W3CDTF">2013-08-08T01:25:55Z</dcterms:created>
  <dcterms:modified xsi:type="dcterms:W3CDTF">2018-02-04T10:07:38Z</dcterms:modified>
</cp:coreProperties>
</file>