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859D"/>
    <a:srgbClr val="96A3B3"/>
    <a:srgbClr val="224855"/>
    <a:srgbClr val="BE5107"/>
    <a:srgbClr val="78754F"/>
    <a:srgbClr val="15A3BA"/>
    <a:srgbClr val="18A5A0"/>
    <a:srgbClr val="10CFD8"/>
    <a:srgbClr val="F08707"/>
    <a:srgbClr val="FEA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30" name="角丸四角形 29"/>
          <p:cNvSpPr/>
          <p:nvPr/>
        </p:nvSpPr>
        <p:spPr>
          <a:xfrm>
            <a:off x="4162097" y="6006662"/>
            <a:ext cx="2995444" cy="344891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rgbClr val="224855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26285" y="6124748"/>
            <a:ext cx="146706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料金目安表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cxnSp>
        <p:nvCxnSpPr>
          <p:cNvPr id="32" name="直線コネクタ 31"/>
          <p:cNvCxnSpPr/>
          <p:nvPr/>
        </p:nvCxnSpPr>
        <p:spPr>
          <a:xfrm>
            <a:off x="4156198" y="6525755"/>
            <a:ext cx="2995444" cy="0"/>
          </a:xfrm>
          <a:prstGeom prst="line">
            <a:avLst/>
          </a:prstGeom>
          <a:ln w="28575">
            <a:solidFill>
              <a:srgbClr val="96A3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角丸四角形 42"/>
          <p:cNvSpPr/>
          <p:nvPr/>
        </p:nvSpPr>
        <p:spPr>
          <a:xfrm>
            <a:off x="2993845" y="3719886"/>
            <a:ext cx="1810628" cy="4023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>
                <a:solidFill>
                  <a:srgbClr val="224855"/>
                </a:solidFill>
                <a:latin typeface="Meiryo" charset="-128"/>
                <a:ea typeface="Meiryo" charset="-128"/>
                <a:cs typeface="Meiryo" charset="-128"/>
              </a:rPr>
              <a:t>任せっきりで</a:t>
            </a:r>
            <a:r>
              <a:rPr lang="en-US" altLang="ja-JP" sz="1600" b="1" dirty="0">
                <a:solidFill>
                  <a:srgbClr val="224855"/>
                </a:solidFill>
                <a:latin typeface="Meiryo" charset="-128"/>
                <a:ea typeface="Meiryo" charset="-128"/>
                <a:cs typeface="Meiryo" charset="-128"/>
              </a:rPr>
              <a:t>OK</a:t>
            </a:r>
            <a:endParaRPr kumimoji="1" lang="ja-JP" altLang="en-US" sz="1600" b="1" dirty="0">
              <a:solidFill>
                <a:srgbClr val="224855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1268277" y="3719886"/>
            <a:ext cx="1452386" cy="4023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>
                <a:solidFill>
                  <a:srgbClr val="224855"/>
                </a:solidFill>
                <a:latin typeface="Meiryo" charset="-128"/>
                <a:ea typeface="Meiryo" charset="-128"/>
                <a:cs typeface="Meiryo" charset="-128"/>
              </a:rPr>
              <a:t>良心的価格</a:t>
            </a:r>
            <a:endParaRPr kumimoji="1" lang="ja-JP" altLang="en-US" sz="1600" b="1" dirty="0">
              <a:solidFill>
                <a:srgbClr val="224855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5077655" y="3719886"/>
            <a:ext cx="1565330" cy="4023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rgbClr val="224855"/>
                </a:solidFill>
                <a:latin typeface="Meiryo" charset="-128"/>
                <a:ea typeface="Meiryo" charset="-128"/>
                <a:cs typeface="Meiryo" charset="-128"/>
              </a:rPr>
              <a:t>徹底サービス</a:t>
            </a:r>
            <a:endParaRPr kumimoji="1" lang="ja-JP" altLang="en-US" sz="1600" b="1" dirty="0">
              <a:solidFill>
                <a:srgbClr val="224855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14852" y="4382814"/>
            <a:ext cx="6542689" cy="1481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専門の技術と機材を使って、自分では落としきれない汚れをキレイにします！エアコン一台からおうち丸ごとまで、なんでもおまかせください！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676790" y="9900731"/>
            <a:ext cx="3608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98183" y="10431707"/>
            <a:ext cx="2185214" cy="276999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東京都江東区豊洲３－２－３</a:t>
            </a:r>
            <a:endParaRPr kumimoji="1" lang="ja-JP" altLang="en-US" sz="1200" b="1" dirty="0">
              <a:solidFill>
                <a:schemeClr val="bg1"/>
              </a:solidFill>
              <a:effectLst/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 rot="1139640">
            <a:off x="3254680" y="10096724"/>
            <a:ext cx="467911" cy="427701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498183" y="10231422"/>
            <a:ext cx="175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営業時間：</a:t>
            </a:r>
            <a:r>
              <a:rPr kumimoji="1" lang="en-US" altLang="ja-JP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10</a:t>
            </a:r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時</a:t>
            </a:r>
            <a:r>
              <a:rPr kumimoji="1" lang="en-US" altLang="ja-JP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-19</a:t>
            </a:r>
            <a:r>
              <a:rPr kumimoji="1" lang="ja-JP" altLang="en-US" sz="12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時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926285" y="6124748"/>
            <a:ext cx="146706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料金目安表</a:t>
            </a:r>
            <a:endParaRPr kumimoji="1" lang="ja-JP" altLang="en-US" b="1" dirty="0">
              <a:solidFill>
                <a:schemeClr val="tx2">
                  <a:lumMod val="60000"/>
                  <a:lumOff val="4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267176" y="6661927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エアコン内部洗浄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267176" y="6990348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シンク洗浄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267176" y="7318769"/>
            <a:ext cx="1595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キッチンクリーニング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267176" y="7647190"/>
            <a:ext cx="13131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浴室クリーニング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267176" y="7975611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トイレクリーニング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67176" y="8304032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洗面所クリーニング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267176" y="863245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ガラス・サッシクリーニング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267176" y="8960876"/>
            <a:ext cx="1877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フローリングワックス施工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275845" y="6658294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kumimoji="1"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275845" y="6991631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275845" y="7320052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275845" y="7648473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275845" y="7976894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275845" y="8305315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275845" y="8633736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6275845" y="8962159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\</a:t>
            </a:r>
            <a:r>
              <a:rPr lang="ja-JP" altLang="en-US" sz="1000" dirty="0">
                <a:solidFill>
                  <a:srgbClr val="75859D"/>
                </a:solidFill>
                <a:latin typeface="Meiryo" charset="-128"/>
                <a:ea typeface="Meiryo" charset="-128"/>
                <a:cs typeface="Meiryo" charset="-128"/>
              </a:rPr>
              <a:t>●●●●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98183" y="9895337"/>
            <a:ext cx="237481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清掃代行の</a:t>
            </a:r>
            <a:r>
              <a:rPr kumimoji="1" lang="en-US" altLang="ja-JP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ASKUL</a:t>
            </a:r>
            <a:endParaRPr kumimoji="1" lang="ja-JP" altLang="en-US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51923" y="5983134"/>
            <a:ext cx="307069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1400" dirty="0">
                <a:solidFill>
                  <a:schemeClr val="bg1"/>
                </a:solidFill>
              </a:rPr>
              <a:t>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</a:t>
            </a:r>
            <a:endParaRPr lang="en-US" altLang="ja-JP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2018-01-31T11:04:36Z</dcterms:created>
  <dcterms:modified xsi:type="dcterms:W3CDTF">2018-01-31T11:04:38Z</dcterms:modified>
</cp:coreProperties>
</file>