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63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7086"/>
    <a:srgbClr val="EFED75"/>
    <a:srgbClr val="817E7E"/>
    <a:srgbClr val="224855"/>
    <a:srgbClr val="E2F0FB"/>
    <a:srgbClr val="75859D"/>
    <a:srgbClr val="96A3B3"/>
    <a:srgbClr val="BE5107"/>
    <a:srgbClr val="78754F"/>
    <a:srgbClr val="15A3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9" autoAdjust="0"/>
    <p:restoredTop sz="86418"/>
  </p:normalViewPr>
  <p:slideViewPr>
    <p:cSldViewPr snapToGrid="0">
      <p:cViewPr>
        <p:scale>
          <a:sx n="69" d="100"/>
          <a:sy n="69" d="100"/>
        </p:scale>
        <p:origin x="3232" y="296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正方形/長方形 33"/>
          <p:cNvSpPr/>
          <p:nvPr/>
        </p:nvSpPr>
        <p:spPr>
          <a:xfrm>
            <a:off x="0" y="-1"/>
            <a:ext cx="7775575" cy="109077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1821631-10D6-9A41-9571-4785535BF3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685346" y="344646"/>
            <a:ext cx="6401699" cy="4697914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3" y="-2"/>
            <a:ext cx="7775175" cy="10907713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0" y="9672970"/>
            <a:ext cx="7775575" cy="1234743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 28"/>
          <p:cNvSpPr/>
          <p:nvPr/>
        </p:nvSpPr>
        <p:spPr>
          <a:xfrm>
            <a:off x="4162097" y="5948606"/>
            <a:ext cx="2995444" cy="3448919"/>
          </a:xfrm>
          <a:prstGeom prst="roundRect">
            <a:avLst/>
          </a:prstGeom>
          <a:pattFill prst="diagBrick">
            <a:fgClr>
              <a:schemeClr val="bg1"/>
            </a:fgClr>
            <a:bgClr>
              <a:srgbClr val="E2F0FB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>
              <a:solidFill>
                <a:srgbClr val="224855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926285" y="6066692"/>
            <a:ext cx="1467068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料金目安表</a:t>
            </a:r>
            <a:endParaRPr kumimoji="1" lang="ja-JP" altLang="en-US" b="1" dirty="0">
              <a:solidFill>
                <a:schemeClr val="tx2">
                  <a:lumMod val="60000"/>
                  <a:lumOff val="40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4156198" y="6467699"/>
            <a:ext cx="2995444" cy="0"/>
          </a:xfrm>
          <a:prstGeom prst="line">
            <a:avLst/>
          </a:prstGeom>
          <a:ln w="28575">
            <a:solidFill>
              <a:srgbClr val="96A3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角丸四角形 44"/>
          <p:cNvSpPr/>
          <p:nvPr/>
        </p:nvSpPr>
        <p:spPr>
          <a:xfrm>
            <a:off x="1332853" y="3458228"/>
            <a:ext cx="1520383" cy="710615"/>
          </a:xfrm>
          <a:prstGeom prst="roundRect">
            <a:avLst/>
          </a:prstGeom>
          <a:solidFill>
            <a:srgbClr val="EFE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rgbClr val="817E7E"/>
                </a:solidFill>
                <a:latin typeface="Meiryo" charset="-128"/>
                <a:ea typeface="Meiryo" charset="-128"/>
                <a:cs typeface="Meiryo" charset="-128"/>
              </a:rPr>
              <a:t>安心</a:t>
            </a:r>
            <a:endParaRPr kumimoji="1" lang="ja-JP" altLang="en-US" sz="2400" b="1" dirty="0">
              <a:solidFill>
                <a:srgbClr val="817E7E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614852" y="4382814"/>
            <a:ext cx="6542689" cy="1481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  <a:effectLst>
                  <a:glow rad="76200">
                    <a:srgbClr val="597086">
                      <a:alpha val="60000"/>
                    </a:srgbClr>
                  </a:glow>
                </a:effectLst>
                <a:latin typeface="Meiryo" charset="-128"/>
                <a:ea typeface="Meiryo" charset="-128"/>
                <a:cs typeface="Meiryo" charset="-128"/>
              </a:rPr>
              <a:t>ご家庭で不要になったけど捨てられないものはございませんか？</a:t>
            </a:r>
            <a:r>
              <a:rPr lang="en-US" altLang="ja-JP" b="1" dirty="0">
                <a:solidFill>
                  <a:schemeClr val="bg1"/>
                </a:solidFill>
                <a:effectLst>
                  <a:glow rad="76200">
                    <a:srgbClr val="597086">
                      <a:alpha val="60000"/>
                    </a:srgbClr>
                  </a:glow>
                </a:effectLst>
                <a:latin typeface="Meiryo" charset="-128"/>
                <a:ea typeface="Meiryo" charset="-128"/>
                <a:cs typeface="Meiryo" charset="-128"/>
              </a:rPr>
              <a:t>ASKUL</a:t>
            </a:r>
            <a:r>
              <a:rPr lang="ja-JP" altLang="en-US" b="1" dirty="0">
                <a:solidFill>
                  <a:schemeClr val="bg1"/>
                </a:solidFill>
                <a:effectLst>
                  <a:glow rad="76200">
                    <a:srgbClr val="597086">
                      <a:alpha val="60000"/>
                    </a:srgbClr>
                  </a:glow>
                </a:effectLst>
                <a:latin typeface="Meiryo" charset="-128"/>
                <a:ea typeface="Meiryo" charset="-128"/>
                <a:cs typeface="Meiryo" charset="-128"/>
              </a:rPr>
              <a:t>では１つからでも粗大ゴミを回収しております。まずはご相談から！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2964655" y="9854237"/>
            <a:ext cx="43295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>
                <a:solidFill>
                  <a:srgbClr val="EFED75"/>
                </a:solidFill>
                <a:latin typeface="+mj-ea"/>
                <a:ea typeface="+mj-ea"/>
                <a:cs typeface="Arial" charset="0"/>
              </a:rPr>
              <a:t>☎</a:t>
            </a:r>
            <a:r>
              <a:rPr lang="en-US" altLang="ja-JP" sz="4400" b="1" dirty="0">
                <a:solidFill>
                  <a:srgbClr val="EFED75"/>
                </a:solidFill>
                <a:latin typeface="Arial" charset="0"/>
                <a:ea typeface="Arial" charset="0"/>
                <a:cs typeface="Arial" charset="0"/>
              </a:rPr>
              <a:t> 03-1234-1111</a:t>
            </a:r>
            <a:endParaRPr kumimoji="1" lang="ja-JP" altLang="en-US" sz="3200" b="1" dirty="0">
              <a:solidFill>
                <a:srgbClr val="EFED7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498183" y="10385213"/>
            <a:ext cx="2185214" cy="276999"/>
          </a:xfrm>
          <a:prstGeom prst="rect">
            <a:avLst/>
          </a:prstGeom>
          <a:noFill/>
          <a:effectLst>
            <a:outerShdw blurRad="50800" dir="5400000" algn="ctr" rotWithShape="0">
              <a:srgbClr val="000000">
                <a:alpha val="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ja-JP" altLang="en-US" sz="1200" b="1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東京都江東区豊洲３－２－３</a:t>
            </a:r>
            <a:endParaRPr kumimoji="1" lang="ja-JP" altLang="en-US" sz="1200" b="1" dirty="0">
              <a:solidFill>
                <a:srgbClr val="EFED75"/>
              </a:solidFill>
              <a:effectLst/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498183" y="10184928"/>
            <a:ext cx="1750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営業時間：</a:t>
            </a:r>
            <a:r>
              <a:rPr kumimoji="1" lang="en-US" altLang="ja-JP" sz="1200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10</a:t>
            </a:r>
            <a:r>
              <a:rPr kumimoji="1" lang="ja-JP" altLang="en-US" sz="1200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時</a:t>
            </a:r>
            <a:r>
              <a:rPr kumimoji="1" lang="en-US" altLang="ja-JP" sz="1200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-19</a:t>
            </a:r>
            <a:r>
              <a:rPr kumimoji="1" lang="ja-JP" altLang="en-US" sz="1200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時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926285" y="6066692"/>
            <a:ext cx="1467068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料金目安表</a:t>
            </a:r>
            <a:endParaRPr kumimoji="1" lang="ja-JP" altLang="en-US" b="1" dirty="0">
              <a:solidFill>
                <a:schemeClr val="tx2">
                  <a:lumMod val="60000"/>
                  <a:lumOff val="40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4267176" y="6603871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電子レンジ</a:t>
            </a: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4267176" y="6932292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冷蔵庫</a:t>
            </a: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4267176" y="7260713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テーブル</a:t>
            </a:r>
            <a:endParaRPr kumimoji="1" lang="ja-JP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267176" y="7589134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椅子</a:t>
            </a: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4267176" y="7917555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プリンター</a:t>
            </a: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4267176" y="824597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パソコン</a:t>
            </a: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4267176" y="8574397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棚</a:t>
            </a: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4267176" y="890282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洋タンス</a:t>
            </a:r>
            <a:endParaRPr kumimoji="1" lang="ja-JP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6275845" y="6600238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kumimoji="1"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6275845" y="6933575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6275845" y="7261996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6275845" y="7590417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6275845" y="7918838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6275845" y="8247259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6275845" y="8575680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6275845" y="8904103"/>
            <a:ext cx="7777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\</a:t>
            </a:r>
            <a:r>
              <a:rPr lang="ja-JP" altLang="en-US" sz="1000" dirty="0">
                <a:solidFill>
                  <a:srgbClr val="75859D"/>
                </a:solidFill>
                <a:latin typeface="Meiryo" charset="-128"/>
                <a:ea typeface="Meiryo" charset="-128"/>
                <a:cs typeface="Meiryo" charset="-128"/>
              </a:rPr>
              <a:t>●●●●</a:t>
            </a: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498183" y="9848843"/>
            <a:ext cx="2374817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ごみ回収の</a:t>
            </a:r>
            <a:r>
              <a:rPr kumimoji="1" lang="en-US" altLang="ja-JP" b="1" dirty="0">
                <a:solidFill>
                  <a:srgbClr val="EFED75"/>
                </a:solidFill>
                <a:latin typeface="Meiryo" charset="-128"/>
                <a:ea typeface="Meiryo" charset="-128"/>
                <a:cs typeface="Meiryo" charset="-128"/>
              </a:rPr>
              <a:t>ASKUL</a:t>
            </a:r>
            <a:endParaRPr kumimoji="1" lang="ja-JP" altLang="en-US" b="1" dirty="0">
              <a:solidFill>
                <a:srgbClr val="EFED75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651923" y="5983134"/>
            <a:ext cx="3070692" cy="3323987"/>
          </a:xfrm>
          <a:prstGeom prst="rect">
            <a:avLst/>
          </a:prstGeom>
          <a:noFill/>
          <a:effectLst>
            <a:glow rad="127000">
              <a:srgbClr val="597086">
                <a:alpha val="8000"/>
              </a:srgbClr>
            </a:glow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ja-JP" altLang="en-US" sz="1400" dirty="0">
                <a:solidFill>
                  <a:schemeClr val="bg1"/>
                </a:solidFill>
                <a:effectLst>
                  <a:glow rad="50800">
                    <a:srgbClr val="597086">
                      <a:alpha val="27000"/>
                    </a:srgbClr>
                  </a:glow>
                </a:effectLst>
              </a:rPr>
              <a:t>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テキストを入れてください。</a:t>
            </a:r>
            <a:endParaRPr lang="en-US" altLang="ja-JP" sz="1400" dirty="0">
              <a:solidFill>
                <a:schemeClr val="bg1"/>
              </a:solidFill>
              <a:effectLst>
                <a:glow rad="50800">
                  <a:srgbClr val="597086">
                    <a:alpha val="27000"/>
                  </a:srgbClr>
                </a:glow>
              </a:effectLst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3193517" y="3458228"/>
            <a:ext cx="1520383" cy="710615"/>
          </a:xfrm>
          <a:prstGeom prst="roundRect">
            <a:avLst/>
          </a:prstGeom>
          <a:solidFill>
            <a:srgbClr val="EFE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rgbClr val="817E7E"/>
                </a:solidFill>
                <a:latin typeface="Meiryo" charset="-128"/>
                <a:ea typeface="Meiryo" charset="-128"/>
                <a:cs typeface="Meiryo" charset="-128"/>
              </a:rPr>
              <a:t>丁寧</a:t>
            </a:r>
            <a:endParaRPr kumimoji="1" lang="ja-JP" altLang="en-US" sz="2400" b="1" dirty="0">
              <a:solidFill>
                <a:srgbClr val="817E7E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5053413" y="3458228"/>
            <a:ext cx="1520383" cy="710615"/>
          </a:xfrm>
          <a:prstGeom prst="roundRect">
            <a:avLst/>
          </a:prstGeom>
          <a:solidFill>
            <a:srgbClr val="EFE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rgbClr val="817E7E"/>
                </a:solidFill>
                <a:latin typeface="Meiryo" charset="-128"/>
                <a:ea typeface="Meiryo" charset="-128"/>
                <a:cs typeface="Meiryo" charset="-128"/>
              </a:rPr>
              <a:t>便利</a:t>
            </a:r>
            <a:endParaRPr kumimoji="1" lang="ja-JP" altLang="en-US" sz="2400" b="1" dirty="0">
              <a:solidFill>
                <a:srgbClr val="817E7E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806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</TotalTime>
  <Words>281</Words>
  <Application>Microsoft Macintosh PowerPoint</Application>
  <PresentationFormat>ユーザー設定</PresentationFormat>
  <Paragraphs>44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Meiryo</vt:lpstr>
      <vt:lpstr>Arial</vt:lpstr>
      <vt:lpstr>Calibri</vt:lpstr>
      <vt:lpstr>Calibri Light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118</cp:revision>
  <cp:lastPrinted>2018-01-05T12:20:26Z</cp:lastPrinted>
  <dcterms:created xsi:type="dcterms:W3CDTF">2013-08-08T01:25:55Z</dcterms:created>
  <dcterms:modified xsi:type="dcterms:W3CDTF">2018-02-04T07:33:18Z</dcterms:modified>
</cp:coreProperties>
</file>