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5E50"/>
    <a:srgbClr val="143949"/>
    <a:srgbClr val="276C8A"/>
    <a:srgbClr val="2D88B5"/>
    <a:srgbClr val="29779B"/>
    <a:srgbClr val="D4A101"/>
    <a:srgbClr val="F0F0F0"/>
    <a:srgbClr val="2E89D7"/>
    <a:srgbClr val="369FF6"/>
    <a:srgbClr val="F3E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60" autoAdjust="0"/>
    <p:restoredTop sz="86418"/>
  </p:normalViewPr>
  <p:slideViewPr>
    <p:cSldViewPr snapToGrid="0">
      <p:cViewPr varScale="1">
        <p:scale>
          <a:sx n="71" d="100"/>
          <a:sy n="71" d="100"/>
        </p:scale>
        <p:origin x="3168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937039" y="7694760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900178" y="9200497"/>
            <a:ext cx="2456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400" b="1" dirty="0">
                <a:solidFill>
                  <a:srgbClr val="E55E50"/>
                </a:solidFill>
              </a:rPr>
              <a:t>修理のアスクル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751720" y="7716988"/>
            <a:ext cx="2480352" cy="1448366"/>
          </a:xfrm>
          <a:prstGeom prst="rect">
            <a:avLst/>
          </a:prstGeom>
          <a:solidFill>
            <a:srgbClr val="E55E50"/>
          </a:solidFill>
          <a:ln w="50800">
            <a:solidFill>
              <a:srgbClr val="E55E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地図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181192"/>
              </p:ext>
            </p:extLst>
          </p:nvPr>
        </p:nvGraphicFramePr>
        <p:xfrm>
          <a:off x="668932" y="7716988"/>
          <a:ext cx="3778379" cy="66985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1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2846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ソール取替</a:t>
                      </a: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かかと取替</a:t>
                      </a: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ヒール修理</a:t>
                      </a:r>
                    </a:p>
                  </a:txBody>
                  <a:tcPr marL="72209" marR="72209" marT="36104" marB="3610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846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</a:rPr>
                        <a:t>￥●●●●</a:t>
                      </a: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〜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</a:rPr>
                        <a:t>￥●●●●</a:t>
                      </a: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〜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</a:rPr>
                        <a:t>￥●●●●</a:t>
                      </a: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〜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505693" y="7716988"/>
            <a:ext cx="651163" cy="669854"/>
          </a:xfrm>
          <a:prstGeom prst="rect">
            <a:avLst/>
          </a:prstGeom>
          <a:solidFill>
            <a:srgbClr val="E55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靴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6095"/>
              </p:ext>
            </p:extLst>
          </p:nvPr>
        </p:nvGraphicFramePr>
        <p:xfrm>
          <a:off x="668931" y="8444810"/>
          <a:ext cx="3778379" cy="6625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1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3140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つま先補強</a:t>
                      </a: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チャック交換</a:t>
                      </a: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底出し縫い</a:t>
                      </a:r>
                    </a:p>
                  </a:txBody>
                  <a:tcPr marL="72209" marR="72209" marT="36104" marB="3610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7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</a:rPr>
                        <a:t>￥●●●●</a:t>
                      </a: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〜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</a:rPr>
                        <a:t>￥●●</a:t>
                      </a:r>
                      <a:r>
                        <a:rPr kumimoji="1" lang="ja-JP" altLang="en-US" sz="1200">
                          <a:solidFill>
                            <a:schemeClr val="bg1"/>
                          </a:solidFill>
                        </a:rPr>
                        <a:t>●●</a:t>
                      </a:r>
                      <a:r>
                        <a:rPr kumimoji="1" lang="en-US" altLang="ja-JP" sz="1200">
                          <a:solidFill>
                            <a:schemeClr val="bg1"/>
                          </a:solidFill>
                        </a:rPr>
                        <a:t>〜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</a:rPr>
                        <a:t>￥●●●●</a:t>
                      </a: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〜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14799"/>
              </p:ext>
            </p:extLst>
          </p:nvPr>
        </p:nvGraphicFramePr>
        <p:xfrm>
          <a:off x="668931" y="9165354"/>
          <a:ext cx="3778379" cy="66985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1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2846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合鍵作成</a:t>
                      </a: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846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</a:rPr>
                        <a:t>￥●●●●</a:t>
                      </a: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〜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209" marR="72209" marT="36104" marB="36104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正方形/長方形 9"/>
          <p:cNvSpPr/>
          <p:nvPr/>
        </p:nvSpPr>
        <p:spPr>
          <a:xfrm>
            <a:off x="505692" y="9165354"/>
            <a:ext cx="651163" cy="669854"/>
          </a:xfrm>
          <a:prstGeom prst="rect">
            <a:avLst/>
          </a:prstGeom>
          <a:solidFill>
            <a:srgbClr val="E55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鍵</a:t>
            </a:r>
            <a:endParaRPr kumimoji="1" lang="ja-JP" altLang="en-US" sz="3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6563" y="9906085"/>
            <a:ext cx="4137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solidFill>
                  <a:srgbClr val="E55E50"/>
                </a:solidFill>
              </a:rPr>
              <a:t>お気軽にご相談ください！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11261" y="9606742"/>
            <a:ext cx="2698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spc="-150" dirty="0">
                <a:solidFill>
                  <a:srgbClr val="E55E50"/>
                </a:solidFill>
              </a:rPr>
              <a:t>東京都江東区豊洲３－２－３</a:t>
            </a:r>
            <a:endParaRPr kumimoji="1" lang="ja-JP" altLang="en-US" sz="1600" b="1" spc="-150" dirty="0">
              <a:solidFill>
                <a:srgbClr val="E55E5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84824" y="9867903"/>
            <a:ext cx="2369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800" b="1" dirty="0">
                <a:solidFill>
                  <a:srgbClr val="E55E50"/>
                </a:solidFill>
                <a:latin typeface="Arial" charset="0"/>
                <a:ea typeface="Arial" charset="0"/>
                <a:cs typeface="Arial" charset="0"/>
              </a:rPr>
              <a:t>03-1234-1111</a:t>
            </a:r>
            <a:endParaRPr kumimoji="1" lang="ja-JP" altLang="en-US" sz="2800" b="1" dirty="0">
              <a:solidFill>
                <a:srgbClr val="E55E5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514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3125</TotalTime>
  <Words>182</Words>
  <Application>Microsoft Macintosh PowerPoint</Application>
  <PresentationFormat>ユーザー設定</PresentationFormat>
  <Paragraphs>39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Yu Gothic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284</cp:revision>
  <cp:lastPrinted>2013-08-08T08:23:13Z</cp:lastPrinted>
  <dcterms:created xsi:type="dcterms:W3CDTF">2013-08-08T01:25:55Z</dcterms:created>
  <dcterms:modified xsi:type="dcterms:W3CDTF">2018-02-03T10:58:42Z</dcterms:modified>
</cp:coreProperties>
</file>