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FB"/>
    <a:srgbClr val="A1C6FF"/>
    <a:srgbClr val="99BCF3"/>
    <a:srgbClr val="7A96C0"/>
    <a:srgbClr val="75859D"/>
    <a:srgbClr val="96A3B3"/>
    <a:srgbClr val="224855"/>
    <a:srgbClr val="BE5107"/>
    <a:srgbClr val="78754F"/>
    <a:srgbClr val="15A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1" autoAdjust="0"/>
    <p:restoredTop sz="86418"/>
  </p:normalViewPr>
  <p:slideViewPr>
    <p:cSldViewPr snapToGrid="0">
      <p:cViewPr varScale="1">
        <p:scale>
          <a:sx n="71" d="100"/>
          <a:sy n="71" d="100"/>
        </p:scale>
        <p:origin x="293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3821723"/>
            <a:ext cx="7775575" cy="18461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9672970"/>
            <a:ext cx="7775575" cy="1234743"/>
          </a:xfrm>
          <a:prstGeom prst="rect">
            <a:avLst/>
          </a:prstGeom>
          <a:pattFill prst="pct75">
            <a:fgClr>
              <a:schemeClr val="accent2">
                <a:lumMod val="60000"/>
                <a:lumOff val="40000"/>
              </a:schemeClr>
            </a:fgClr>
            <a:bgClr>
              <a:schemeClr val="accent2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4162097" y="6039319"/>
            <a:ext cx="2995444" cy="31668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rgbClr val="224855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26285" y="6157405"/>
            <a:ext cx="146706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料金目安表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>
            <a:off x="4156198" y="6558412"/>
            <a:ext cx="2995444" cy="0"/>
          </a:xfrm>
          <a:prstGeom prst="line">
            <a:avLst/>
          </a:prstGeom>
          <a:ln w="28575">
            <a:solidFill>
              <a:srgbClr val="96A3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/>
          <p:cNvSpPr/>
          <p:nvPr/>
        </p:nvSpPr>
        <p:spPr>
          <a:xfrm>
            <a:off x="728600" y="2737832"/>
            <a:ext cx="1520383" cy="71061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7A96C0"/>
                </a:solidFill>
                <a:latin typeface="Meiryo" charset="-128"/>
                <a:ea typeface="Meiryo" charset="-128"/>
                <a:cs typeface="Meiryo" charset="-128"/>
              </a:rPr>
              <a:t>早い！</a:t>
            </a:r>
            <a:endParaRPr kumimoji="1" lang="ja-JP" altLang="en-US" sz="2400" b="1" dirty="0">
              <a:solidFill>
                <a:srgbClr val="7A96C0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08953" y="4014108"/>
            <a:ext cx="6542689" cy="1481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お仕事用のシャツ、学校の制服、普段着から着物、マットなどの敷物も。お洋服のことで困ったら</a:t>
            </a:r>
            <a:r>
              <a:rPr lang="en-US" altLang="ja-JP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ASKUL</a:t>
            </a:r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までお越しください！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17795" y="9854237"/>
            <a:ext cx="360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98183" y="10385213"/>
            <a:ext cx="1923925" cy="276999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東京都江東区豊洲 </a:t>
            </a:r>
            <a:r>
              <a:rPr lang="en-US" altLang="ja-JP" sz="1200" b="1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3-2-3</a:t>
            </a:r>
            <a:endParaRPr kumimoji="1" lang="ja-JP" altLang="en-US" sz="1200" b="1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 rot="1139640">
            <a:off x="3195685" y="10050230"/>
            <a:ext cx="467911" cy="427701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498183" y="10170414"/>
            <a:ext cx="175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営業時間：</a:t>
            </a:r>
            <a:r>
              <a:rPr kumimoji="1" lang="en-US" altLang="ja-JP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10</a:t>
            </a:r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時</a:t>
            </a:r>
            <a:r>
              <a:rPr kumimoji="1" lang="en-US" altLang="ja-JP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-19</a:t>
            </a:r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時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926285" y="6157405"/>
            <a:ext cx="146706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料金目安表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267176" y="6694584"/>
            <a:ext cx="6976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Y</a:t>
            </a:r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シャツ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267176" y="702300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制服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267176" y="735142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ダウン</a:t>
            </a:r>
            <a:endParaRPr kumimoji="1" lang="ja-JP" altLang="en-US" sz="1100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267176" y="76798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布団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267176" y="800826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毛布</a:t>
            </a:r>
            <a:endParaRPr kumimoji="1" lang="ja-JP" altLang="en-US" sz="1100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67176" y="8336689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着物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267176" y="866511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マット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275845" y="6690951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kumimoji="1"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275845" y="7024288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275845" y="7352709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275845" y="7681130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275845" y="8009551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275845" y="8337972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905" y="1491639"/>
            <a:ext cx="36038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b="1" dirty="0">
                <a:ln w="114300">
                  <a:solidFill>
                    <a:srgbClr val="7A96C0"/>
                  </a:solidFill>
                </a:ln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6600" b="1" dirty="0">
              <a:ln w="114300">
                <a:solidFill>
                  <a:srgbClr val="7A96C0"/>
                </a:solidFill>
              </a:ln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275845" y="8666393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98183" y="9861543"/>
            <a:ext cx="2615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クリーニング・</a:t>
            </a:r>
            <a:r>
              <a:rPr lang="en-US" altLang="ja-JP" sz="18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ASKUL</a:t>
            </a:r>
            <a:endParaRPr kumimoji="1" lang="ja-JP" altLang="en-US" sz="1800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46024" y="5983134"/>
            <a:ext cx="3070692" cy="1671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1400" dirty="0">
                <a:solidFill>
                  <a:srgbClr val="7A96C0"/>
                </a:solidFill>
              </a:rPr>
              <a:t>テキストを入れてください。テキストを入れてください。テキストを入れてください。テキストを入れてください。テキストを入れてください。テキストを入れてください。</a:t>
            </a:r>
            <a:endParaRPr lang="en-US" altLang="ja-JP" sz="1400" dirty="0">
              <a:solidFill>
                <a:srgbClr val="7A96C0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2589264" y="2737832"/>
            <a:ext cx="1520383" cy="71061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7A96C0"/>
                </a:solidFill>
                <a:latin typeface="Meiryo" charset="-128"/>
                <a:ea typeface="Meiryo" charset="-128"/>
                <a:cs typeface="Meiryo" charset="-128"/>
              </a:rPr>
              <a:t>安い！</a:t>
            </a:r>
            <a:endParaRPr kumimoji="1" lang="ja-JP" altLang="en-US" sz="2400" b="1" dirty="0">
              <a:solidFill>
                <a:srgbClr val="7A96C0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4449160" y="2737832"/>
            <a:ext cx="1520383" cy="71061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3000" sy="103000" algn="ctr" rotWithShape="0">
              <a:srgbClr val="000000">
                <a:alpha val="2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>
                <a:solidFill>
                  <a:srgbClr val="7A96C0"/>
                </a:solidFill>
                <a:latin typeface="Meiryo" charset="-128"/>
                <a:ea typeface="Meiryo" charset="-128"/>
                <a:cs typeface="Meiryo" charset="-128"/>
              </a:rPr>
              <a:t>キレイ！</a:t>
            </a:r>
            <a:endParaRPr kumimoji="1" lang="ja-JP" altLang="en-US" sz="2400" b="1" dirty="0">
              <a:solidFill>
                <a:srgbClr val="7A96C0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63367" y="1492215"/>
            <a:ext cx="36038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b="1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66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28600" y="7772400"/>
            <a:ext cx="2889195" cy="14010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</TotalTime>
  <Words>238</Words>
  <Application>Microsoft Macintosh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117</cp:revision>
  <cp:lastPrinted>2018-01-05T14:24:23Z</cp:lastPrinted>
  <dcterms:created xsi:type="dcterms:W3CDTF">2013-08-08T01:25:55Z</dcterms:created>
  <dcterms:modified xsi:type="dcterms:W3CDTF">2018-02-03T10:59:35Z</dcterms:modified>
</cp:coreProperties>
</file>