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4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FB"/>
    <a:srgbClr val="A1C6FF"/>
    <a:srgbClr val="99BCF3"/>
    <a:srgbClr val="7A96C0"/>
    <a:srgbClr val="75859D"/>
    <a:srgbClr val="96A3B3"/>
    <a:srgbClr val="224855"/>
    <a:srgbClr val="BE5107"/>
    <a:srgbClr val="78754F"/>
    <a:srgbClr val="15A3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42" autoAdjust="0"/>
    <p:restoredTop sz="86418"/>
  </p:normalViewPr>
  <p:slideViewPr>
    <p:cSldViewPr snapToGrid="0">
      <p:cViewPr varScale="1">
        <p:scale>
          <a:sx n="71" d="100"/>
          <a:sy n="71" d="100"/>
        </p:scale>
        <p:origin x="3328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0" y="9672970"/>
            <a:ext cx="7775575" cy="1234743"/>
          </a:xfrm>
          <a:prstGeom prst="rect">
            <a:avLst/>
          </a:prstGeom>
          <a:solidFill>
            <a:schemeClr val="accent4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732095" y="9854237"/>
            <a:ext cx="36085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03-1234-1111</a:t>
            </a:r>
            <a:endParaRPr kumimoji="1" lang="ja-JP" altLang="en-US" sz="3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5998" y="5663253"/>
            <a:ext cx="430887" cy="2610586"/>
          </a:xfrm>
          <a:prstGeom prst="rect">
            <a:avLst/>
          </a:prstGeom>
          <a:noFill/>
          <a:effectLst>
            <a:outerShdw blurRad="50800" dir="5400000" algn="ctr" rotWithShape="0">
              <a:srgbClr val="000000">
                <a:alpha val="0"/>
              </a:srgbClr>
            </a:outerShdw>
          </a:effectLst>
        </p:spPr>
        <p:txBody>
          <a:bodyPr vert="eaVert" wrap="none" rtlCol="0">
            <a:spAutoFit/>
          </a:bodyPr>
          <a:lstStyle/>
          <a:p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東京都江東区豊洲 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3-2-3</a:t>
            </a:r>
            <a:endParaRPr kumimoji="1" lang="ja-JP" altLang="en-US" sz="1600" b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HGPMinchoE" charset="-128"/>
              <a:ea typeface="HGPMinchoE" charset="-128"/>
              <a:cs typeface="HGPMinchoE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139640">
            <a:off x="3309985" y="10050230"/>
            <a:ext cx="467911" cy="42770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47865" y="5629270"/>
            <a:ext cx="553998" cy="29938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営業時間：</a:t>
            </a:r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10</a:t>
            </a:r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時</a:t>
            </a:r>
            <a:r>
              <a:rPr kumimoji="1"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-19</a:t>
            </a:r>
            <a:r>
              <a:rPr kumimoji="1"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484549" y="5572470"/>
            <a:ext cx="738664" cy="236539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36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20000"/>
                    </a:prstClr>
                  </a:outerShdw>
                </a:effectLst>
                <a:latin typeface="HGPMinchoE" charset="-128"/>
                <a:ea typeface="HGPMinchoE" charset="-128"/>
                <a:cs typeface="HGPMinchoE" charset="-128"/>
              </a:rPr>
              <a:t>あすくる湯</a:t>
            </a:r>
            <a:endParaRPr kumimoji="1" lang="ja-JP" altLang="en-US" sz="360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latin typeface="HGPMinchoE" charset="-128"/>
              <a:ea typeface="HGPMinchoE" charset="-128"/>
              <a:cs typeface="HGPMinchoE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41055" y="5643562"/>
            <a:ext cx="1431161" cy="36882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創業六十年、地域の皆様の憩いの場として営業を続けてきました</a:t>
            </a:r>
            <a:r>
              <a:rPr kumimoji="1" lang="ja-JP" alt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。どうぞよろしくお願いします。</a:t>
            </a:r>
            <a:endParaRPr kumimoji="1" lang="ja-JP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71930" y="5629270"/>
            <a:ext cx="553998" cy="101566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入浴料</a:t>
            </a:r>
            <a:endParaRPr kumimoji="1" lang="ja-JP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HGPMinchoE" charset="-128"/>
              <a:ea typeface="HGPMinchoE" charset="-128"/>
              <a:cs typeface="HGPMinchoE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37725" y="6826142"/>
            <a:ext cx="1292662" cy="24118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大人　●●●円</a:t>
            </a:r>
            <a:endParaRPr kumimoji="1" lang="en-US" altLang="ja-JP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小人　</a:t>
            </a:r>
            <a:r>
              <a:rPr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●●●円</a:t>
            </a:r>
            <a:endParaRPr lang="en-US" altLang="ja-JP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※</a:t>
            </a:r>
            <a:r>
              <a:rPr kumimoji="1"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タオルや石鹸は別売り。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104848" y="5655396"/>
            <a:ext cx="923330" cy="296777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※</a:t>
            </a:r>
            <a:r>
              <a:rPr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アルコールを摂取している方、入れ墨</a:t>
            </a:r>
            <a:r>
              <a:rPr kumimoji="1"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PMinchoE" charset="-128"/>
                <a:ea typeface="HGPMinchoE" charset="-128"/>
                <a:cs typeface="HGPMinchoE" charset="-128"/>
              </a:rPr>
              <a:t>が入っている方はご入浴出来ません。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39212" y="8790039"/>
            <a:ext cx="2686179" cy="18336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地図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0" y="0"/>
            <a:ext cx="7775575" cy="52145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画像を入れてください。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129066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1117</TotalTime>
  <Words>171</Words>
  <Application>Microsoft Macintosh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HGPMinchoE</vt:lpstr>
      <vt:lpstr>HG丸ｺﾞｼｯｸM-PRO</vt:lpstr>
      <vt:lpstr>ＭＳ Ｐゴシック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120</cp:revision>
  <cp:lastPrinted>2018-01-05T14:24:23Z</cp:lastPrinted>
  <dcterms:created xsi:type="dcterms:W3CDTF">2013-08-08T01:25:55Z</dcterms:created>
  <dcterms:modified xsi:type="dcterms:W3CDTF">2018-02-03T11:00:24Z</dcterms:modified>
</cp:coreProperties>
</file>