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9D7"/>
    <a:srgbClr val="369FF6"/>
    <a:srgbClr val="D4A101"/>
    <a:srgbClr val="F3E6F0"/>
    <a:srgbClr val="726E8B"/>
    <a:srgbClr val="A49DC6"/>
    <a:srgbClr val="BEB6E4"/>
    <a:srgbClr val="693905"/>
    <a:srgbClr val="F1ED59"/>
    <a:srgbClr val="ECC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0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12B11C1-3BFB-9D40-93C5-3DE198142A42}"/>
              </a:ext>
            </a:extLst>
          </p:cNvPr>
          <p:cNvSpPr/>
          <p:nvPr/>
        </p:nvSpPr>
        <p:spPr>
          <a:xfrm>
            <a:off x="0" y="0"/>
            <a:ext cx="7775575" cy="61179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800" dirty="0"/>
              <a:t>画像を挿入してください。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6045"/>
            <a:ext cx="7775575" cy="5503649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0" y="0"/>
            <a:ext cx="7775575" cy="2971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10247086"/>
            <a:ext cx="7775575" cy="6606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4105469"/>
            <a:ext cx="7775575" cy="2012526"/>
          </a:xfrm>
          <a:prstGeom prst="rect">
            <a:avLst/>
          </a:prstGeom>
          <a:solidFill>
            <a:schemeClr val="tx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472333" y="3090699"/>
            <a:ext cx="5129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chemeClr val="accent6"/>
                </a:solidFill>
                <a:effectLst>
                  <a:glow rad="139700">
                    <a:schemeClr val="bg1"/>
                  </a:glow>
                </a:effectLst>
                <a:latin typeface="+mn-ea"/>
                <a:cs typeface="MS PMincho" charset="-128"/>
              </a:rPr>
              <a:t>整体院あすくる</a:t>
            </a:r>
            <a:endParaRPr lang="en-US" altLang="ja-JP" sz="4800" b="1" dirty="0">
              <a:solidFill>
                <a:schemeClr val="accent6"/>
              </a:solidFill>
              <a:effectLst>
                <a:glow rad="1397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4450608" y="2575744"/>
            <a:ext cx="2963187" cy="48061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らくらくもみほぐし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396364" y="6370259"/>
            <a:ext cx="7065078" cy="375405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+mn-ea"/>
                <a:cs typeface="MS PMincho" charset="-128"/>
              </a:rPr>
              <a:t>コース一覧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7841" y="10380662"/>
            <a:ext cx="4881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整体院</a:t>
            </a:r>
            <a:r>
              <a:rPr kumimoji="1"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あすくる　</a:t>
            </a:r>
            <a:r>
              <a:rPr kumimoji="1" lang="en-US" altLang="ja-JP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|</a:t>
            </a:r>
            <a:r>
              <a:rPr kumimoji="1"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　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3-2-3</a:t>
            </a:r>
            <a:endParaRPr lang="ja-JP" altLang="en-US" sz="1400" b="1" dirty="0">
              <a:solidFill>
                <a:schemeClr val="bg1"/>
              </a:solidFill>
              <a:latin typeface="+mn-ea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38057" y="10315725"/>
            <a:ext cx="2275738" cy="39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dirty="0">
                <a:solidFill>
                  <a:srgbClr val="FFFF00"/>
                </a:solidFill>
                <a:effectLst/>
                <a:latin typeface="+mn-ea"/>
                <a:cs typeface="MS PMincho" charset="-128"/>
              </a:rPr>
              <a:t>☎ </a:t>
            </a:r>
            <a:r>
              <a:rPr kumimoji="1" lang="en-US" altLang="ja-JP" sz="2000" b="1" dirty="0">
                <a:solidFill>
                  <a:srgbClr val="FFFF00"/>
                </a:solidFill>
                <a:effectLst/>
                <a:latin typeface="+mn-ea"/>
                <a:cs typeface="MS PMincho" charset="-128"/>
              </a:rPr>
              <a:t>03-1234-1111</a:t>
            </a:r>
            <a:endParaRPr kumimoji="1" lang="ja-JP" altLang="en-US" sz="2000" b="1" dirty="0">
              <a:solidFill>
                <a:srgbClr val="FFFF00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9685" y="4370404"/>
            <a:ext cx="67905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800" dirty="0">
                <a:solidFill>
                  <a:schemeClr val="bg1"/>
                </a:solidFill>
              </a:rPr>
              <a:t>テキストを入れてください。テキストを入れてください。</a:t>
            </a:r>
          </a:p>
          <a:p>
            <a:pPr algn="ctr">
              <a:lnSpc>
                <a:spcPct val="150000"/>
              </a:lnSpc>
            </a:pPr>
            <a:r>
              <a:rPr lang="ja-JP" altLang="en-US" sz="1800" dirty="0">
                <a:solidFill>
                  <a:schemeClr val="bg1"/>
                </a:solidFill>
              </a:rPr>
              <a:t>テキストを入れてください。テキストを入れてください。テキストを入れてください。テキストを入れてください。テキストを入れてください。</a:t>
            </a: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89061"/>
              </p:ext>
            </p:extLst>
          </p:nvPr>
        </p:nvGraphicFramePr>
        <p:xfrm>
          <a:off x="1378548" y="7097045"/>
          <a:ext cx="5100710" cy="238174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5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0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42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600" dirty="0"/>
                        <a:t>整体コース</a:t>
                      </a:r>
                      <a:endParaRPr kumimoji="1" lang="en-US" altLang="ja-JP" sz="2600" dirty="0"/>
                    </a:p>
                  </a:txBody>
                  <a:tcPr marL="74283" marR="74283" marT="37141" marB="371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600" dirty="0"/>
                        <a:t>足つぼコース</a:t>
                      </a:r>
                      <a:endParaRPr kumimoji="1" lang="ja-JP" altLang="en-US" sz="2300" dirty="0"/>
                    </a:p>
                  </a:txBody>
                  <a:tcPr marL="74283" marR="74283" marT="37141" marB="371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6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２０分</a:t>
                      </a:r>
                      <a:endParaRPr kumimoji="1" lang="en-US" altLang="ja-JP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（￥●●●●）</a:t>
                      </a:r>
                    </a:p>
                  </a:txBody>
                  <a:tcPr marL="74283" marR="74283" marT="37141" marB="37141"/>
                </a:tc>
                <a:tc>
                  <a:txBody>
                    <a:bodyPr/>
                    <a:lstStyle/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２０分</a:t>
                      </a:r>
                      <a:endParaRPr kumimoji="1" lang="en-US" altLang="ja-JP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（￥●●●●）</a:t>
                      </a:r>
                    </a:p>
                  </a:txBody>
                  <a:tcPr marL="74283" marR="74283" marT="37141" marB="371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5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４０分</a:t>
                      </a:r>
                      <a:endParaRPr kumimoji="1" lang="en-US" altLang="ja-JP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（￥●●●●）</a:t>
                      </a:r>
                    </a:p>
                  </a:txBody>
                  <a:tcPr marL="74283" marR="74283" marT="37141" marB="37141"/>
                </a:tc>
                <a:tc>
                  <a:txBody>
                    <a:bodyPr/>
                    <a:lstStyle/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４０分</a:t>
                      </a:r>
                      <a:endParaRPr kumimoji="1" lang="en-US" altLang="ja-JP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（￥●●●●）</a:t>
                      </a:r>
                    </a:p>
                  </a:txBody>
                  <a:tcPr marL="74283" marR="74283" marT="37141" marB="371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229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６０分</a:t>
                      </a:r>
                      <a:endParaRPr kumimoji="1" lang="en-US" altLang="ja-JP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（￥●●●●）</a:t>
                      </a:r>
                    </a:p>
                  </a:txBody>
                  <a:tcPr marL="74283" marR="74283" marT="37141" marB="37141"/>
                </a:tc>
                <a:tc>
                  <a:txBody>
                    <a:bodyPr/>
                    <a:lstStyle/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６０分</a:t>
                      </a:r>
                      <a:endParaRPr kumimoji="1" lang="en-US" altLang="ja-JP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（￥●●●●）</a:t>
                      </a:r>
                    </a:p>
                  </a:txBody>
                  <a:tcPr marL="74283" marR="74283" marT="37141" marB="371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320798" y="9591630"/>
            <a:ext cx="2228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6">
                    <a:lumMod val="50000"/>
                  </a:schemeClr>
                </a:solidFill>
              </a:rPr>
              <a:t>※</a:t>
            </a:r>
            <a:r>
              <a:rPr kumimoji="1" lang="ja-JP" altLang="en-US" sz="1400" dirty="0">
                <a:solidFill>
                  <a:schemeClr val="accent6">
                    <a:lumMod val="50000"/>
                  </a:schemeClr>
                </a:solidFill>
              </a:rPr>
              <a:t>テキストを入れてください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71534" y="9591629"/>
            <a:ext cx="2228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6">
                    <a:lumMod val="50000"/>
                  </a:schemeClr>
                </a:solidFill>
              </a:rPr>
              <a:t>※</a:t>
            </a:r>
            <a:r>
              <a:rPr kumimoji="1" lang="ja-JP" altLang="en-US" sz="1400" dirty="0">
                <a:solidFill>
                  <a:schemeClr val="accent6">
                    <a:lumMod val="50000"/>
                  </a:schemeClr>
                </a:solidFill>
              </a:rPr>
              <a:t>テキストを入れてください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3001</TotalTime>
  <Words>225</Words>
  <Application>Microsoft Macintosh PowerPoint</Application>
  <PresentationFormat>ユーザー設定</PresentationFormat>
  <Paragraphs>42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270</cp:revision>
  <cp:lastPrinted>2013-08-08T08:23:13Z</cp:lastPrinted>
  <dcterms:created xsi:type="dcterms:W3CDTF">2013-08-08T01:25:55Z</dcterms:created>
  <dcterms:modified xsi:type="dcterms:W3CDTF">2018-02-03T11:02:23Z</dcterms:modified>
</cp:coreProperties>
</file>