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2C4"/>
    <a:srgbClr val="2E89D7"/>
    <a:srgbClr val="369FF6"/>
    <a:srgbClr val="D4A101"/>
    <a:srgbClr val="F3E6F0"/>
    <a:srgbClr val="726E8B"/>
    <a:srgbClr val="A49DC6"/>
    <a:srgbClr val="BEB6E4"/>
    <a:srgbClr val="693905"/>
    <a:srgbClr val="F1E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28" autoAdjust="0"/>
    <p:restoredTop sz="86418"/>
  </p:normalViewPr>
  <p:slideViewPr>
    <p:cSldViewPr snapToGrid="0">
      <p:cViewPr>
        <p:scale>
          <a:sx n="53" d="100"/>
          <a:sy n="53" d="100"/>
        </p:scale>
        <p:origin x="3968" y="824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0" y="8678174"/>
            <a:ext cx="7775575" cy="22295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7775575" cy="340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20"/>
          <p:cNvSpPr/>
          <p:nvPr/>
        </p:nvSpPr>
        <p:spPr>
          <a:xfrm>
            <a:off x="3288890" y="3405396"/>
            <a:ext cx="4480610" cy="607804"/>
          </a:xfrm>
          <a:custGeom>
            <a:avLst/>
            <a:gdLst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880541 w 3880541"/>
              <a:gd name="connsiteY2" fmla="*/ 615950 h 615950"/>
              <a:gd name="connsiteX3" fmla="*/ 0 w 3880541"/>
              <a:gd name="connsiteY3" fmla="*/ 615950 h 615950"/>
              <a:gd name="connsiteX4" fmla="*/ 0 w 3880541"/>
              <a:gd name="connsiteY4" fmla="*/ 0 h 615950"/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423341 w 3880541"/>
              <a:gd name="connsiteY2" fmla="*/ 609600 h 615950"/>
              <a:gd name="connsiteX3" fmla="*/ 0 w 3880541"/>
              <a:gd name="connsiteY3" fmla="*/ 615950 h 615950"/>
              <a:gd name="connsiteX4" fmla="*/ 0 w 3880541"/>
              <a:gd name="connsiteY4" fmla="*/ 0 h 615950"/>
              <a:gd name="connsiteX0" fmla="*/ 0 w 3882750"/>
              <a:gd name="connsiteY0" fmla="*/ 0 h 615950"/>
              <a:gd name="connsiteX1" fmla="*/ 3880541 w 3882750"/>
              <a:gd name="connsiteY1" fmla="*/ 0 h 615950"/>
              <a:gd name="connsiteX2" fmla="*/ 3882750 w 3882750"/>
              <a:gd name="connsiteY2" fmla="*/ 609600 h 615950"/>
              <a:gd name="connsiteX3" fmla="*/ 0 w 3882750"/>
              <a:gd name="connsiteY3" fmla="*/ 615950 h 615950"/>
              <a:gd name="connsiteX4" fmla="*/ 0 w 3882750"/>
              <a:gd name="connsiteY4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2750" h="615950">
                <a:moveTo>
                  <a:pt x="0" y="0"/>
                </a:moveTo>
                <a:lnTo>
                  <a:pt x="3880541" y="0"/>
                </a:lnTo>
                <a:cubicBezTo>
                  <a:pt x="3881277" y="203200"/>
                  <a:pt x="3882014" y="406400"/>
                  <a:pt x="3882750" y="609600"/>
                </a:cubicBezTo>
                <a:lnTo>
                  <a:pt x="0" y="6159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0" y="6342643"/>
            <a:ext cx="5018529" cy="607804"/>
          </a:xfrm>
          <a:custGeom>
            <a:avLst/>
            <a:gdLst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880541 w 3880541"/>
              <a:gd name="connsiteY2" fmla="*/ 615950 h 615950"/>
              <a:gd name="connsiteX3" fmla="*/ 0 w 3880541"/>
              <a:gd name="connsiteY3" fmla="*/ 615950 h 615950"/>
              <a:gd name="connsiteX4" fmla="*/ 0 w 3880541"/>
              <a:gd name="connsiteY4" fmla="*/ 0 h 615950"/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423341 w 3880541"/>
              <a:gd name="connsiteY2" fmla="*/ 609600 h 615950"/>
              <a:gd name="connsiteX3" fmla="*/ 0 w 3880541"/>
              <a:gd name="connsiteY3" fmla="*/ 615950 h 615950"/>
              <a:gd name="connsiteX4" fmla="*/ 0 w 3880541"/>
              <a:gd name="connsiteY4" fmla="*/ 0 h 615950"/>
              <a:gd name="connsiteX0" fmla="*/ 0 w 3882750"/>
              <a:gd name="connsiteY0" fmla="*/ 0 h 615950"/>
              <a:gd name="connsiteX1" fmla="*/ 3880541 w 3882750"/>
              <a:gd name="connsiteY1" fmla="*/ 0 h 615950"/>
              <a:gd name="connsiteX2" fmla="*/ 3882750 w 3882750"/>
              <a:gd name="connsiteY2" fmla="*/ 609600 h 615950"/>
              <a:gd name="connsiteX3" fmla="*/ 0 w 3882750"/>
              <a:gd name="connsiteY3" fmla="*/ 615950 h 615950"/>
              <a:gd name="connsiteX4" fmla="*/ 0 w 3882750"/>
              <a:gd name="connsiteY4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2750" h="615950">
                <a:moveTo>
                  <a:pt x="0" y="0"/>
                </a:moveTo>
                <a:lnTo>
                  <a:pt x="3880541" y="0"/>
                </a:lnTo>
                <a:cubicBezTo>
                  <a:pt x="3881277" y="203200"/>
                  <a:pt x="3882014" y="406400"/>
                  <a:pt x="3882750" y="609600"/>
                </a:cubicBezTo>
                <a:lnTo>
                  <a:pt x="0" y="6159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正方形/長方形 20"/>
          <p:cNvSpPr/>
          <p:nvPr/>
        </p:nvSpPr>
        <p:spPr>
          <a:xfrm>
            <a:off x="0" y="3397250"/>
            <a:ext cx="3880541" cy="615950"/>
          </a:xfrm>
          <a:custGeom>
            <a:avLst/>
            <a:gdLst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880541 w 3880541"/>
              <a:gd name="connsiteY2" fmla="*/ 615950 h 615950"/>
              <a:gd name="connsiteX3" fmla="*/ 0 w 3880541"/>
              <a:gd name="connsiteY3" fmla="*/ 615950 h 615950"/>
              <a:gd name="connsiteX4" fmla="*/ 0 w 3880541"/>
              <a:gd name="connsiteY4" fmla="*/ 0 h 615950"/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423341 w 3880541"/>
              <a:gd name="connsiteY2" fmla="*/ 609600 h 615950"/>
              <a:gd name="connsiteX3" fmla="*/ 0 w 3880541"/>
              <a:gd name="connsiteY3" fmla="*/ 615950 h 615950"/>
              <a:gd name="connsiteX4" fmla="*/ 0 w 3880541"/>
              <a:gd name="connsiteY4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0541" h="615950">
                <a:moveTo>
                  <a:pt x="0" y="0"/>
                </a:moveTo>
                <a:lnTo>
                  <a:pt x="3880541" y="0"/>
                </a:lnTo>
                <a:lnTo>
                  <a:pt x="3423341" y="609600"/>
                </a:lnTo>
                <a:lnTo>
                  <a:pt x="0" y="6159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正方形/長方形 20"/>
          <p:cNvSpPr/>
          <p:nvPr/>
        </p:nvSpPr>
        <p:spPr>
          <a:xfrm flipH="1">
            <a:off x="4416187" y="6348485"/>
            <a:ext cx="3359388" cy="615950"/>
          </a:xfrm>
          <a:custGeom>
            <a:avLst/>
            <a:gdLst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880541 w 3880541"/>
              <a:gd name="connsiteY2" fmla="*/ 615950 h 615950"/>
              <a:gd name="connsiteX3" fmla="*/ 0 w 3880541"/>
              <a:gd name="connsiteY3" fmla="*/ 615950 h 615950"/>
              <a:gd name="connsiteX4" fmla="*/ 0 w 3880541"/>
              <a:gd name="connsiteY4" fmla="*/ 0 h 615950"/>
              <a:gd name="connsiteX0" fmla="*/ 0 w 3880541"/>
              <a:gd name="connsiteY0" fmla="*/ 0 h 615950"/>
              <a:gd name="connsiteX1" fmla="*/ 3880541 w 3880541"/>
              <a:gd name="connsiteY1" fmla="*/ 0 h 615950"/>
              <a:gd name="connsiteX2" fmla="*/ 3423341 w 3880541"/>
              <a:gd name="connsiteY2" fmla="*/ 609600 h 615950"/>
              <a:gd name="connsiteX3" fmla="*/ 0 w 3880541"/>
              <a:gd name="connsiteY3" fmla="*/ 615950 h 615950"/>
              <a:gd name="connsiteX4" fmla="*/ 0 w 3880541"/>
              <a:gd name="connsiteY4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0541" h="615950">
                <a:moveTo>
                  <a:pt x="0" y="0"/>
                </a:moveTo>
                <a:lnTo>
                  <a:pt x="3880541" y="0"/>
                </a:lnTo>
                <a:lnTo>
                  <a:pt x="3423341" y="609600"/>
                </a:lnTo>
                <a:lnTo>
                  <a:pt x="0" y="6159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21153" y="10208308"/>
            <a:ext cx="4514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MS PMincho" charset="-128"/>
              </a:rPr>
              <a:t>東京都江東区豊洲 </a:t>
            </a:r>
            <a:r>
              <a:rPr lang="en-US" altLang="ja-JP" sz="14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MS PMincho" charset="-128"/>
              </a:rPr>
              <a:t>3-2-3 </a:t>
            </a:r>
            <a:r>
              <a:rPr lang="ja-JP" altLang="en-US" sz="14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MS PMincho" charset="-128"/>
              </a:rPr>
              <a:t>｜営業時間</a:t>
            </a:r>
            <a:r>
              <a:rPr lang="en-US" altLang="ja-JP" sz="14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MS PMincho" charset="-128"/>
              </a:rPr>
              <a:t> 10:00 </a:t>
            </a:r>
            <a:r>
              <a:rPr lang="mr-IN" altLang="ja-JP" sz="14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MS PMincho" charset="-128"/>
              </a:rPr>
              <a:t>–</a:t>
            </a:r>
            <a:r>
              <a:rPr lang="en-US" altLang="ja-JP" sz="14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MS PMincho" charset="-128"/>
              </a:rPr>
              <a:t> 19:00</a:t>
            </a:r>
            <a:endParaRPr lang="ja-JP" altLang="en-US" sz="1400" b="1" dirty="0">
              <a:solidFill>
                <a:schemeClr val="accent1">
                  <a:lumMod val="75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65117" y="9496610"/>
            <a:ext cx="44376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cs typeface="MS PMincho" charset="-128"/>
              </a:rPr>
              <a:t>☎ </a:t>
            </a:r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cs typeface="MS PMincho" charset="-128"/>
              </a:rPr>
              <a:t>03-1234-1111</a:t>
            </a:r>
            <a:endParaRPr kumimoji="1" lang="ja-JP" altLang="en-US" sz="4400" b="1" dirty="0">
              <a:solidFill>
                <a:schemeClr val="accent1">
                  <a:lumMod val="75000"/>
                </a:schemeClr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1153" y="237663"/>
            <a:ext cx="6647974" cy="637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dirty="0">
                <a:ln w="117475">
                  <a:solidFill>
                    <a:schemeClr val="accent1">
                      <a:shade val="50000"/>
                      <a:alpha val="80000"/>
                    </a:schemeClr>
                  </a:solidFill>
                </a:ln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肩こり・</a:t>
            </a:r>
            <a:r>
              <a:rPr kumimoji="1" lang="ja-JP" altLang="en-US" sz="2800" dirty="0">
                <a:ln w="117475">
                  <a:solidFill>
                    <a:schemeClr val="accent1">
                      <a:shade val="50000"/>
                      <a:alpha val="80000"/>
                    </a:schemeClr>
                  </a:solidFill>
                </a:ln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腰痛・</a:t>
            </a:r>
            <a:r>
              <a:rPr lang="ja-JP" altLang="en-US" sz="2800" dirty="0">
                <a:ln w="117475">
                  <a:solidFill>
                    <a:schemeClr val="accent1">
                      <a:shade val="50000"/>
                      <a:alpha val="80000"/>
                    </a:schemeClr>
                  </a:solidFill>
                </a:ln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頭痛・お尻や足の痛み</a:t>
            </a:r>
            <a:r>
              <a:rPr lang="en-US" altLang="ja-JP" sz="2800" dirty="0">
                <a:ln w="117475">
                  <a:solidFill>
                    <a:schemeClr val="accent1">
                      <a:shade val="50000"/>
                      <a:alpha val="80000"/>
                    </a:schemeClr>
                  </a:solidFill>
                </a:ln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…</a:t>
            </a:r>
            <a:endParaRPr kumimoji="1" lang="ja-JP" altLang="en-US" sz="2800" dirty="0">
              <a:ln w="117475">
                <a:solidFill>
                  <a:schemeClr val="accent1">
                    <a:shade val="50000"/>
                    <a:alpha val="80000"/>
                  </a:schemeClr>
                </a:solidFill>
              </a:ln>
              <a:solidFill>
                <a:schemeClr val="bg1"/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1153" y="238450"/>
            <a:ext cx="6647974" cy="637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肩こり・</a:t>
            </a:r>
            <a:r>
              <a:rPr kumimoji="1" lang="ja-JP" altLang="en-US" sz="2800" dirty="0"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腰痛・</a:t>
            </a:r>
            <a:r>
              <a:rPr lang="ja-JP" altLang="en-US" sz="2800" dirty="0"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頭痛・お尻や足の痛み</a:t>
            </a:r>
            <a:r>
              <a:rPr lang="en-US" altLang="ja-JP" sz="2800" dirty="0">
                <a:solidFill>
                  <a:schemeClr val="bg1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…</a:t>
            </a:r>
            <a:endParaRPr kumimoji="1" lang="ja-JP" altLang="en-US" sz="2800" dirty="0">
              <a:solidFill>
                <a:schemeClr val="bg1"/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31526" y="995342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>
                <a:solidFill>
                  <a:schemeClr val="bg1"/>
                </a:solidFill>
                <a:effectLst>
                  <a:outerShdw blurRad="76200" dir="5400000" algn="ctr" rotWithShape="0">
                    <a:schemeClr val="accent5">
                      <a:lumMod val="50000"/>
                      <a:alpha val="96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私たちが解決します！</a:t>
            </a:r>
            <a:endParaRPr kumimoji="1" lang="ja-JP" altLang="en-US" sz="4400" dirty="0">
              <a:solidFill>
                <a:schemeClr val="bg1"/>
              </a:solidFill>
              <a:effectLst>
                <a:outerShdw blurRad="76200" dir="5400000" algn="ctr" rotWithShape="0">
                  <a:schemeClr val="accent5">
                    <a:lumMod val="50000"/>
                    <a:alpha val="96000"/>
                  </a:schemeClr>
                </a:outerShdw>
              </a:effectLst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4557" y="1824366"/>
            <a:ext cx="63411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>
                <a:solidFill>
                  <a:schemeClr val="bg2">
                    <a:lumMod val="50000"/>
                  </a:schemeClr>
                </a:solidFill>
              </a:rPr>
              <a:t>テキストを入れください。</a:t>
            </a:r>
            <a:r>
              <a:rPr lang="ja-JP" altLang="en-US" sz="1400" dirty="0">
                <a:solidFill>
                  <a:schemeClr val="bg2">
                    <a:lumMod val="50000"/>
                  </a:schemeClr>
                </a:solidFill>
              </a:rPr>
              <a:t>テキストを入れください。</a:t>
            </a: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bg2">
                    <a:lumMod val="50000"/>
                  </a:schemeClr>
                </a:solidFill>
              </a:rPr>
              <a:t>テキストを入れください。テキストを入れください。テキストを入れください。テキストを入れください。テキストを入れください。テキストを入れください。テキストを入れください。テキストを入れください。テキストを入れください。</a:t>
            </a: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99826"/>
              </p:ext>
            </p:extLst>
          </p:nvPr>
        </p:nvGraphicFramePr>
        <p:xfrm>
          <a:off x="388473" y="7581874"/>
          <a:ext cx="702532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2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2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777"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初診料・・・・・・・・・・￥●●●●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施術費（一般）・・・・￥●●●●</a:t>
                      </a:r>
                      <a:endParaRPr kumimoji="1" lang="en-US" altLang="ja-JP" sz="2000" b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77"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学生・・・・・・・・・・・・￥●●●●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高齢者（</a:t>
                      </a:r>
                      <a:r>
                        <a:rPr kumimoji="1" lang="en-US" altLang="ja-JP" sz="20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60</a:t>
                      </a:r>
                      <a:r>
                        <a:rPr kumimoji="1" lang="ja-JP" altLang="en-US" sz="20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歳以上）￥●●●●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525296" y="8788111"/>
            <a:ext cx="6710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chemeClr val="accent1">
                    <a:lumMod val="7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ASKUL</a:t>
            </a:r>
            <a:r>
              <a:rPr kumimoji="1" lang="ja-JP" altLang="en-US" sz="3200" dirty="0">
                <a:solidFill>
                  <a:schemeClr val="accent1">
                    <a:lumMod val="7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カイロプラクティック整体院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1153" y="9435314"/>
            <a:ext cx="22140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solidFill>
                  <a:schemeClr val="accent1">
                    <a:lumMod val="75000"/>
                  </a:schemeClr>
                </a:solidFill>
              </a:rPr>
              <a:t>まずはお電話からご相談ください。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035296" y="9435314"/>
            <a:ext cx="2005591" cy="1080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accent5"/>
                </a:solidFill>
              </a:rPr>
              <a:t>地図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388473" y="6938705"/>
            <a:ext cx="7025322" cy="42934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+mn-ea"/>
                <a:cs typeface="MS PMincho" charset="-128"/>
              </a:rPr>
              <a:t>施術料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06797" y="3636080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dirty="0">
                <a:solidFill>
                  <a:schemeClr val="accent5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骨盤、背骨の歪みを</a:t>
            </a:r>
            <a:r>
              <a:rPr lang="ja-JP" altLang="en-US" sz="2400" dirty="0">
                <a:solidFill>
                  <a:schemeClr val="accent5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矯正</a:t>
            </a:r>
            <a:endParaRPr lang="en-US" altLang="ja-JP" sz="2400" dirty="0">
              <a:solidFill>
                <a:schemeClr val="accent5"/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schemeClr val="accent5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して諸症状を緩和します。</a:t>
            </a:r>
            <a:endParaRPr kumimoji="1" lang="ja-JP" altLang="en-US" sz="2400" dirty="0">
              <a:solidFill>
                <a:schemeClr val="accent5"/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674529" y="4940810"/>
            <a:ext cx="3628990" cy="1511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accent5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テキストを入れてください。</a:t>
            </a:r>
            <a:r>
              <a:rPr lang="ja-JP" altLang="en-US" sz="1600" dirty="0">
                <a:solidFill>
                  <a:schemeClr val="accent5"/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テキストを入れてください。テキストを入れてください。テキストを入れてください。</a:t>
            </a:r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9AC5CFAC-C3C4-CD4D-AC7F-CAF2A7FB8AC1}"/>
              </a:ext>
            </a:extLst>
          </p:cNvPr>
          <p:cNvSpPr/>
          <p:nvPr/>
        </p:nvSpPr>
        <p:spPr>
          <a:xfrm>
            <a:off x="502019" y="3675520"/>
            <a:ext cx="2884816" cy="2884816"/>
          </a:xfrm>
          <a:prstGeom prst="ellipse">
            <a:avLst/>
          </a:prstGeom>
          <a:solidFill>
            <a:srgbClr val="43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7CF6955-CC24-C14A-86A6-4261202F2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5097">
            <a:off x="1351009" y="3863465"/>
            <a:ext cx="1195776" cy="250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3088</TotalTime>
  <Words>309</Words>
  <Application>Microsoft Macintosh PowerPoint</Application>
  <PresentationFormat>ユーザー設定</PresentationFormat>
  <Paragraphs>36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HGSSoeiKakugothicUB</vt:lpstr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276</cp:revision>
  <cp:lastPrinted>2013-08-08T08:23:13Z</cp:lastPrinted>
  <dcterms:created xsi:type="dcterms:W3CDTF">2013-08-08T01:25:55Z</dcterms:created>
  <dcterms:modified xsi:type="dcterms:W3CDTF">2018-02-03T15:38:15Z</dcterms:modified>
</cp:coreProperties>
</file>