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9D7"/>
    <a:srgbClr val="369FF6"/>
    <a:srgbClr val="D4A101"/>
    <a:srgbClr val="F3E6F0"/>
    <a:srgbClr val="726E8B"/>
    <a:srgbClr val="A49DC6"/>
    <a:srgbClr val="BEB6E4"/>
    <a:srgbClr val="693905"/>
    <a:srgbClr val="F1ED59"/>
    <a:srgbClr val="ECC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0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06A444F-EFBE-3C42-A046-6D60F20A34AA}"/>
              </a:ext>
            </a:extLst>
          </p:cNvPr>
          <p:cNvSpPr/>
          <p:nvPr/>
        </p:nvSpPr>
        <p:spPr>
          <a:xfrm>
            <a:off x="-1" y="0"/>
            <a:ext cx="7775575" cy="545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画像をいれてください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C30C4C0-E4CD-A840-94A9-417639F3A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030430" y="5645427"/>
            <a:ext cx="3299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chemeClr val="accent2"/>
                </a:solidFill>
                <a:effectLst>
                  <a:outerShdw blurRad="165100" dir="2700000" sx="102000" sy="102000" algn="tl" rotWithShape="0">
                    <a:schemeClr val="accent4">
                      <a:lumMod val="50000"/>
                      <a:alpha val="18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60</a:t>
            </a:r>
            <a:r>
              <a:rPr kumimoji="1" lang="ja-JP" altLang="en-US" sz="3200" b="1" dirty="0">
                <a:solidFill>
                  <a:schemeClr val="accent2"/>
                </a:solidFill>
                <a:effectLst>
                  <a:outerShdw blurRad="165100" dir="2700000" sx="102000" sy="102000" algn="tl" rotWithShape="0">
                    <a:schemeClr val="accent4">
                      <a:lumMod val="50000"/>
                      <a:alpha val="18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分</a:t>
            </a:r>
            <a:r>
              <a:rPr kumimoji="1" lang="en-US" altLang="ja-JP" sz="3200" b="1" dirty="0">
                <a:solidFill>
                  <a:schemeClr val="accent2"/>
                </a:solidFill>
                <a:effectLst>
                  <a:outerShdw blurRad="165100" dir="2700000" sx="102000" sy="102000" algn="tl" rotWithShape="0">
                    <a:schemeClr val="accent4">
                      <a:lumMod val="50000"/>
                      <a:alpha val="18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 </a:t>
            </a:r>
            <a:r>
              <a:rPr kumimoji="1" lang="ja-JP" altLang="en-US" sz="3200" b="1" dirty="0">
                <a:solidFill>
                  <a:schemeClr val="accent2"/>
                </a:solidFill>
                <a:effectLst>
                  <a:outerShdw blurRad="165100" dir="2700000" sx="102000" sy="102000" algn="tl" rotWithShape="0">
                    <a:schemeClr val="accent4">
                      <a:lumMod val="50000"/>
                      <a:alpha val="18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●●●●円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70423" y="6204802"/>
            <a:ext cx="180850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accent2"/>
                </a:solidFill>
                <a:effectLst>
                  <a:outerShdw blurRad="50800" dist="50800" dir="5400000" algn="ctr" rotWithShape="0">
                    <a:schemeClr val="accent4">
                      <a:lumMod val="50000"/>
                      <a:alpha val="35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延長</a:t>
            </a:r>
            <a:r>
              <a:rPr kumimoji="1" lang="en-US" altLang="ja-JP" dirty="0">
                <a:solidFill>
                  <a:schemeClr val="accent2"/>
                </a:solidFill>
                <a:effectLst>
                  <a:outerShdw blurRad="50800" dist="50800" dir="5400000" algn="ctr" rotWithShape="0">
                    <a:schemeClr val="accent4">
                      <a:lumMod val="50000"/>
                      <a:alpha val="35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 </a:t>
            </a:r>
            <a:r>
              <a:rPr kumimoji="1" lang="ja-JP" altLang="en-US" dirty="0">
                <a:solidFill>
                  <a:schemeClr val="accent2"/>
                </a:solidFill>
                <a:effectLst>
                  <a:outerShdw blurRad="50800" dist="50800" dir="5400000" algn="ctr" rotWithShape="0">
                    <a:schemeClr val="accent4">
                      <a:lumMod val="50000"/>
                      <a:alpha val="35000"/>
                    </a:scheme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●●●円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386550"/>
              </p:ext>
            </p:extLst>
          </p:nvPr>
        </p:nvGraphicFramePr>
        <p:xfrm>
          <a:off x="159024" y="6934702"/>
          <a:ext cx="7456320" cy="173931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241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/>
                        <a:t>時間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30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45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60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75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90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105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/>
                        <a:t>120</a:t>
                      </a:r>
                      <a:endParaRPr kumimoji="1" lang="ja-JP" altLang="en-US" sz="2200" dirty="0"/>
                    </a:p>
                  </a:txBody>
                  <a:tcPr marL="131528" marR="131528" marT="65764" marB="6576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1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GSSoeiKakugothicUB" charset="-128"/>
                          <a:ea typeface="HGSSoeiKakugothicUB" charset="-128"/>
                          <a:cs typeface="HGSSoeiKakugothicUB" charset="-128"/>
                        </a:rPr>
                        <a:t>手もみ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</a:t>
                      </a: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●●●●</a:t>
                      </a:r>
                      <a:endParaRPr kumimoji="1" lang="ja-JP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\</a:t>
                      </a: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●●●●</a:t>
                      </a:r>
                      <a:endParaRPr kumimoji="1" lang="ja-JP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1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GSSoeiKakugothicUB" charset="-128"/>
                          <a:ea typeface="HGSSoeiKakugothicUB" charset="-128"/>
                          <a:cs typeface="HGSSoeiKakugothicUB" charset="-128"/>
                        </a:rPr>
                        <a:t>足つぼ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1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GSSoeiKakugothicUB" charset="-128"/>
                          <a:ea typeface="HGSSoeiKakugothicUB" charset="-128"/>
                          <a:cs typeface="HGSSoeiKakugothicUB" charset="-128"/>
                        </a:rPr>
                        <a:t>セット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\</a:t>
                      </a:r>
                      <a:r>
                        <a:rPr kumimoji="1" lang="ja-JP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●●●●</a:t>
                      </a:r>
                    </a:p>
                  </a:txBody>
                  <a:tcPr marL="131528" marR="131528" marT="65764" marB="6576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テキスト ボックス 20"/>
          <p:cNvSpPr txBox="1"/>
          <p:nvPr/>
        </p:nvSpPr>
        <p:spPr>
          <a:xfrm>
            <a:off x="159024" y="9887417"/>
            <a:ext cx="4371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☎ </a:t>
            </a:r>
            <a:r>
              <a:rPr kumimoji="1" lang="en-US" altLang="ja-JP" sz="44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03-1234-1111</a:t>
            </a:r>
            <a:endParaRPr kumimoji="1" lang="ja-JP" altLang="en-US" sz="44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2507" y="9019306"/>
            <a:ext cx="3323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もみほぐしのあすくる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9284" y="9731995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東京都江東区豊洲 </a:t>
            </a:r>
            <a:r>
              <a:rPr lang="en-US" altLang="ja-JP" sz="1600" dirty="0">
                <a:solidFill>
                  <a:schemeClr val="bg1"/>
                </a:solidFill>
              </a:rPr>
              <a:t>3-2-3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32507" y="9481787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営業時間：</a:t>
            </a:r>
            <a:r>
              <a:rPr lang="en-US" altLang="ja-JP" sz="1600" dirty="0">
                <a:solidFill>
                  <a:schemeClr val="bg1"/>
                </a:solidFill>
              </a:rPr>
              <a:t>10:00 </a:t>
            </a:r>
            <a:r>
              <a:rPr lang="mr-IN" altLang="ja-JP" sz="1600" dirty="0">
                <a:solidFill>
                  <a:schemeClr val="bg1"/>
                </a:solidFill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</a:rPr>
              <a:t> 17:00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68982" y="9144000"/>
            <a:ext cx="2609949" cy="1343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2">
                    <a:lumMod val="90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3022</TotalTime>
  <Words>259</Words>
  <Application>Microsoft Macintosh PowerPoint</Application>
  <PresentationFormat>ユーザー設定</PresentationFormat>
  <Paragraphs>58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HGSSoeiKakugothicUB</vt:lpstr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273</cp:revision>
  <cp:lastPrinted>2013-08-08T08:23:13Z</cp:lastPrinted>
  <dcterms:created xsi:type="dcterms:W3CDTF">2013-08-08T01:25:55Z</dcterms:created>
  <dcterms:modified xsi:type="dcterms:W3CDTF">2018-02-03T11:11:09Z</dcterms:modified>
</cp:coreProperties>
</file>