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5F98"/>
    <a:srgbClr val="4372C4"/>
    <a:srgbClr val="D4A101"/>
    <a:srgbClr val="F0F0F0"/>
    <a:srgbClr val="2E89D7"/>
    <a:srgbClr val="369FF6"/>
    <a:srgbClr val="F3E6F0"/>
    <a:srgbClr val="726E8B"/>
    <a:srgbClr val="A49DC6"/>
    <a:srgbClr val="BEB6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60" autoAdjust="0"/>
    <p:restoredTop sz="86418"/>
  </p:normalViewPr>
  <p:slideViewPr>
    <p:cSldViewPr snapToGrid="0">
      <p:cViewPr>
        <p:scale>
          <a:sx n="51" d="100"/>
          <a:sy n="51" d="100"/>
        </p:scale>
        <p:origin x="3680" y="92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C9EFBA3-DB49-AE46-9522-410A76789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207024" y="10005007"/>
            <a:ext cx="4371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☎ </a:t>
            </a:r>
            <a:r>
              <a:rPr kumimoji="1" lang="en-US" altLang="ja-JP" sz="4400" b="1" dirty="0">
                <a:solidFill>
                  <a:schemeClr val="bg1"/>
                </a:solidFill>
                <a:effectLst/>
                <a:latin typeface="+mn-ea"/>
                <a:cs typeface="MS PMincho" charset="-128"/>
              </a:rPr>
              <a:t>03-1234-1111</a:t>
            </a:r>
            <a:endParaRPr kumimoji="1" lang="ja-JP" altLang="en-US" sz="4400" b="1" dirty="0">
              <a:solidFill>
                <a:schemeClr val="bg1"/>
              </a:solidFill>
              <a:effectLst/>
              <a:latin typeface="+mn-ea"/>
              <a:cs typeface="MS PMincho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2507" y="10098258"/>
            <a:ext cx="2217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>
                <a:solidFill>
                  <a:schemeClr val="bg1"/>
                </a:solidFill>
              </a:rPr>
              <a:t>運転代行</a:t>
            </a:r>
            <a:r>
              <a:rPr lang="en-US" altLang="ja-JP" sz="2400" dirty="0">
                <a:solidFill>
                  <a:schemeClr val="bg1"/>
                </a:solidFill>
              </a:rPr>
              <a:t>ASKUL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30319" y="10472193"/>
            <a:ext cx="38862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</a:rPr>
              <a:t>東京都江東区豊洲 </a:t>
            </a:r>
            <a:r>
              <a:rPr lang="en-US" altLang="ja-JP" sz="1000" dirty="0">
                <a:solidFill>
                  <a:schemeClr val="bg1"/>
                </a:solidFill>
              </a:rPr>
              <a:t>3-2-3</a:t>
            </a:r>
            <a:endParaRPr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95943" y="5830786"/>
            <a:ext cx="344505" cy="30571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550073"/>
              </p:ext>
            </p:extLst>
          </p:nvPr>
        </p:nvGraphicFramePr>
        <p:xfrm>
          <a:off x="540448" y="5840418"/>
          <a:ext cx="7099938" cy="30475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83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3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33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33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33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79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0-3km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9km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15km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79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B9BD5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B9BD5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円</a:t>
                      </a:r>
                      <a:endParaRPr kumimoji="1" lang="ja-JP" altLang="en-US" sz="2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B9BD5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10km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16km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79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5km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11km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17km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79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6km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12km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18km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79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7km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13km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19km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79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8km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14km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20km</a:t>
                      </a:r>
                      <a:endParaRPr kumimoji="1" lang="ja-JP" altLang="en-US" sz="2100" b="1" i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25242" marR="125242" marT="62621" marB="62621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Arial Black" charset="0"/>
                          <a:ea typeface="Arial Black" charset="0"/>
                          <a:cs typeface="Arial Black" charset="0"/>
                        </a:rPr>
                        <a:t>0,000</a:t>
                      </a:r>
                      <a:r>
                        <a:rPr kumimoji="1" lang="ja-JP" alt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円</a:t>
                      </a:r>
                      <a:endParaRPr kumimoji="1" lang="ja-JP" altLang="en-US" sz="21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125242" marR="125242" marT="62621" marB="6262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23484" y="6802346"/>
            <a:ext cx="493340" cy="109901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HGSSoeiKakugothicUB" charset="-128"/>
                <a:ea typeface="HGSSoeiKakugothicUB" charset="-128"/>
                <a:cs typeface="HGSSoeiKakugothicUB" charset="-128"/>
              </a:rPr>
              <a:t>料金一覧</a:t>
            </a:r>
            <a:endParaRPr kumimoji="1" lang="ja-JP" altLang="en-US" b="1" dirty="0">
              <a:solidFill>
                <a:schemeClr val="accent4">
                  <a:lumMod val="40000"/>
                  <a:lumOff val="60000"/>
                </a:schemeClr>
              </a:solidFill>
              <a:latin typeface="HGSSoeiKakugothicUB" charset="-128"/>
              <a:ea typeface="HGSSoeiKakugothicUB" charset="-128"/>
              <a:cs typeface="HGSSoeiKakugothicUB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339284" y="9200530"/>
            <a:ext cx="1503804" cy="58750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注意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00262" y="9029700"/>
            <a:ext cx="53435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altLang="ja-JP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※</a:t>
            </a:r>
            <a:r>
              <a:rPr lang="ja-JP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テキストを入れてください。</a:t>
            </a:r>
            <a:endParaRPr kumimoji="1" lang="ja-JP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70FB6CC7-DBE3-4741-9517-0CCCCAA3721F}"/>
              </a:ext>
            </a:extLst>
          </p:cNvPr>
          <p:cNvSpPr/>
          <p:nvPr/>
        </p:nvSpPr>
        <p:spPr>
          <a:xfrm rot="21306580">
            <a:off x="576318" y="2032000"/>
            <a:ext cx="3011081" cy="482600"/>
          </a:xfrm>
          <a:prstGeom prst="roundRect">
            <a:avLst/>
          </a:prstGeom>
          <a:solidFill>
            <a:srgbClr val="055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お酒を飲んだ時</a:t>
            </a:r>
            <a:r>
              <a:rPr lang="ja-JP" altLang="en-US" sz="2000" dirty="0"/>
              <a:t>・・・</a:t>
            </a:r>
            <a:endParaRPr kumimoji="1" lang="ja-JP" altLang="en-US" sz="2000" dirty="0"/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A8BB57CC-763F-E542-88C0-94560D650262}"/>
              </a:ext>
            </a:extLst>
          </p:cNvPr>
          <p:cNvSpPr/>
          <p:nvPr/>
        </p:nvSpPr>
        <p:spPr>
          <a:xfrm rot="21306580">
            <a:off x="550918" y="2641600"/>
            <a:ext cx="3011081" cy="482600"/>
          </a:xfrm>
          <a:prstGeom prst="roundRect">
            <a:avLst/>
          </a:prstGeom>
          <a:solidFill>
            <a:srgbClr val="055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体調が悪い時・・・</a:t>
            </a: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3089</TotalTime>
  <Words>280</Words>
  <Application>Microsoft Macintosh PowerPoint</Application>
  <PresentationFormat>ユーザー設定</PresentationFormat>
  <Paragraphs>62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HGSSoeiKakugothicUB</vt:lpstr>
      <vt:lpstr>HG丸ｺﾞｼｯｸM-PRO</vt:lpstr>
      <vt:lpstr>ＭＳ Ｐゴシック</vt:lpstr>
      <vt:lpstr>MS PMincho</vt:lpstr>
      <vt:lpstr>Yu Gothic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277</cp:revision>
  <cp:lastPrinted>2013-08-08T08:23:13Z</cp:lastPrinted>
  <dcterms:created xsi:type="dcterms:W3CDTF">2013-08-08T01:25:55Z</dcterms:created>
  <dcterms:modified xsi:type="dcterms:W3CDTF">2018-02-04T08:37:30Z</dcterms:modified>
</cp:coreProperties>
</file>