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5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3949"/>
    <a:srgbClr val="276C8A"/>
    <a:srgbClr val="2D88B5"/>
    <a:srgbClr val="29779B"/>
    <a:srgbClr val="D4A101"/>
    <a:srgbClr val="F0F0F0"/>
    <a:srgbClr val="2E89D7"/>
    <a:srgbClr val="369FF6"/>
    <a:srgbClr val="F3E6F0"/>
    <a:srgbClr val="726E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0" autoAdjust="0"/>
    <p:restoredTop sz="86418"/>
  </p:normalViewPr>
  <p:slideViewPr>
    <p:cSldViewPr snapToGrid="0">
      <p:cViewPr>
        <p:scale>
          <a:sx n="61" d="100"/>
          <a:sy n="61" d="100"/>
        </p:scale>
        <p:origin x="2240" y="584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E9FE-BD43-CD44-9FB6-B38B660EC85A}" type="datetimeFigureOut">
              <a:rPr kumimoji="1" lang="ja-JP" altLang="en-US" smtClean="0"/>
              <a:t>2018/2/4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3D2F410-4EBF-E449-8671-7EDE9C62A5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5"/>
            <a:ext cx="7775575" cy="10905662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0" y="6148385"/>
            <a:ext cx="7775575" cy="1015663"/>
          </a:xfrm>
          <a:prstGeom prst="rect">
            <a:avLst/>
          </a:prstGeom>
          <a:pattFill prst="narVert">
            <a:fgClr>
              <a:srgbClr val="276C8A"/>
            </a:fgClr>
            <a:bgClr>
              <a:srgbClr val="2D88B5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01952" y="5186349"/>
            <a:ext cx="63273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b="1" spc="3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365</a:t>
            </a:r>
            <a:r>
              <a:rPr kumimoji="1" lang="ja-JP" altLang="en-US" sz="4400" b="1" dirty="0">
                <a:solidFill>
                  <a:schemeClr val="bg1"/>
                </a:solidFill>
              </a:rPr>
              <a:t>日</a:t>
            </a:r>
            <a:r>
              <a:rPr kumimoji="1" lang="en-US" altLang="ja-JP" sz="6000" b="1" spc="3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24</a:t>
            </a:r>
            <a:r>
              <a:rPr kumimoji="1" lang="ja-JP" altLang="en-US" sz="4400" b="1" dirty="0">
                <a:solidFill>
                  <a:schemeClr val="bg1"/>
                </a:solidFill>
              </a:rPr>
              <a:t>時間</a:t>
            </a:r>
            <a:r>
              <a:rPr lang="ja-JP" altLang="en-US" sz="4400" b="1" dirty="0">
                <a:solidFill>
                  <a:schemeClr val="bg1"/>
                </a:solidFill>
              </a:rPr>
              <a:t>待機！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50181" y="7192624"/>
            <a:ext cx="5971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spc="-150" dirty="0">
                <a:solidFill>
                  <a:schemeClr val="bg1"/>
                </a:solidFill>
              </a:rPr>
              <a:t>お電話にて相談承ります！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30512" y="6162673"/>
            <a:ext cx="63482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b="1" spc="-150" dirty="0">
                <a:solidFill>
                  <a:schemeClr val="bg1"/>
                </a:solidFill>
                <a:latin typeface="+mj-ea"/>
                <a:ea typeface="+mj-ea"/>
                <a:cs typeface="Arial Black" charset="0"/>
              </a:rPr>
              <a:t>☎</a:t>
            </a:r>
            <a:r>
              <a:rPr kumimoji="1" lang="en-US" altLang="ja-JP" sz="6000" b="1" spc="-15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03-1234-1111</a:t>
            </a:r>
            <a:endParaRPr kumimoji="1" lang="ja-JP" altLang="en-US" sz="6000" b="1" spc="-150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513976" y="9017521"/>
            <a:ext cx="3320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※</a:t>
            </a:r>
            <a:r>
              <a:rPr lang="ja-JP" altLang="en-US" sz="1600" dirty="0">
                <a:solidFill>
                  <a:schemeClr val="bg1"/>
                </a:solidFill>
              </a:rPr>
              <a:t>危険物の取扱は受注しかねます。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64469" y="7974775"/>
            <a:ext cx="56861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dirty="0">
                <a:solidFill>
                  <a:schemeClr val="bg1"/>
                </a:solidFill>
              </a:rPr>
              <a:t>主に関東エリア（本社：東京都江東区）から運送可。</a:t>
            </a:r>
            <a:endParaRPr lang="en-US" altLang="ja-JP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2000" b="1" dirty="0">
                <a:solidFill>
                  <a:schemeClr val="bg1"/>
                </a:solidFill>
              </a:rPr>
              <a:t>書類、部品、食品、雑貨、衣類など運送可能です。</a:t>
            </a:r>
            <a:endParaRPr lang="en-US" altLang="ja-JP" sz="2000" b="1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dirty="0">
                <a:solidFill>
                  <a:schemeClr val="bg1"/>
                </a:solidFill>
              </a:rPr>
              <a:t>まずはご相談ください。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0" y="9612351"/>
            <a:ext cx="7775575" cy="1295362"/>
          </a:xfrm>
          <a:prstGeom prst="rect">
            <a:avLst/>
          </a:prstGeom>
          <a:solidFill>
            <a:srgbClr val="1439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75261" y="9870933"/>
            <a:ext cx="3274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</a:rPr>
              <a:t>運送会社</a:t>
            </a:r>
            <a:r>
              <a:rPr kumimoji="1" lang="en-US" altLang="ja-JP" sz="3600" b="1" dirty="0">
                <a:solidFill>
                  <a:schemeClr val="bg1"/>
                </a:solidFill>
              </a:rPr>
              <a:t>ASKUL</a:t>
            </a:r>
            <a:endParaRPr kumimoji="1" lang="ja-JP" altLang="en-US" sz="3600" b="1" dirty="0">
              <a:solidFill>
                <a:schemeClr val="bg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279285" y="10005230"/>
            <a:ext cx="2840842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</a:rPr>
              <a:t>東京都江東区豊洲 </a:t>
            </a:r>
            <a:r>
              <a:rPr lang="en-US" altLang="ja-JP" b="1" dirty="0">
                <a:solidFill>
                  <a:schemeClr val="bg1"/>
                </a:solidFill>
              </a:rPr>
              <a:t>3-2-3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3098</TotalTime>
  <Words>170</Words>
  <Application>Microsoft Macintosh PowerPoint</Application>
  <PresentationFormat>ユーザー設定</PresentationFormat>
  <Paragraphs>27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Yu Gothic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280</cp:revision>
  <cp:lastPrinted>2013-08-08T08:23:13Z</cp:lastPrinted>
  <dcterms:created xsi:type="dcterms:W3CDTF">2013-08-08T01:25:55Z</dcterms:created>
  <dcterms:modified xsi:type="dcterms:W3CDTF">2018-02-04T09:00:15Z</dcterms:modified>
</cp:coreProperties>
</file>