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3" r:id="rId1"/>
    <p:sldMasterId id="2147483676" r:id="rId2"/>
  </p:sldMasterIdLst>
  <p:notesMasterIdLst>
    <p:notesMasterId r:id="rId5"/>
  </p:notesMasterIdLst>
  <p:handoutMasterIdLst>
    <p:handoutMasterId r:id="rId6"/>
  </p:handoutMasterIdLst>
  <p:sldIdLst>
    <p:sldId id="260" r:id="rId3"/>
    <p:sldId id="265" r:id="rId4"/>
  </p:sldIdLst>
  <p:sldSz cx="7775575" cy="10907713"/>
  <p:notesSz cx="6794500" cy="9925050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E89D7"/>
    <a:srgbClr val="369FF6"/>
    <a:srgbClr val="D4A101"/>
    <a:srgbClr val="F3E6F0"/>
    <a:srgbClr val="726E8B"/>
    <a:srgbClr val="A49DC6"/>
    <a:srgbClr val="BEB6E4"/>
    <a:srgbClr val="693905"/>
    <a:srgbClr val="F1ED59"/>
    <a:srgbClr val="ECC5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中間スタイル 4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テーマ スタイル 1 - アクセント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18603FDC-E32A-4AB5-989C-0864C3EAD2B8}" styleName="テーマ スタイル 2 - アクセント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中間スタイル 3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60" autoAdjust="0"/>
    <p:restoredTop sz="86418"/>
  </p:normalViewPr>
  <p:slideViewPr>
    <p:cSldViewPr snapToGrid="0">
      <p:cViewPr varScale="1">
        <p:scale>
          <a:sx n="54" d="100"/>
          <a:sy n="54" d="100"/>
        </p:scale>
        <p:origin x="2573" y="82"/>
      </p:cViewPr>
      <p:guideLst>
        <p:guide orient="horz" pos="3435"/>
        <p:guide pos="24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4096" y="21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microsoft.com/office/2015/10/relationships/revisionInfo" Target="revisionInfo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48100" y="0"/>
            <a:ext cx="294481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A6E9FE-BD43-CD44-9FB6-B38B660EC85A}" type="datetimeFigureOut">
              <a:rPr kumimoji="1" lang="ja-JP" altLang="en-US" smtClean="0"/>
              <a:t>2018/1/31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481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48100" y="9428163"/>
            <a:ext cx="294481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729BBB-EB77-EC47-B3DB-B1117DE3E80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434697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4283" cy="497976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8646" y="0"/>
            <a:ext cx="2944283" cy="497976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/>
            </a:lvl1pPr>
          </a:lstStyle>
          <a:p>
            <a:fld id="{70F99883-74AE-4A2C-81B7-5B86A08198C0}" type="datetimeFigureOut">
              <a:rPr kumimoji="1" lang="ja-JP" altLang="en-US" smtClean="0"/>
              <a:pPr/>
              <a:t>2018/1/31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03450" y="1239838"/>
            <a:ext cx="23876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1" tIns="45715" rIns="91431" bIns="45715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76431"/>
            <a:ext cx="5435600" cy="3907988"/>
          </a:xfrm>
          <a:prstGeom prst="rect">
            <a:avLst/>
          </a:prstGeom>
        </p:spPr>
        <p:txBody>
          <a:bodyPr vert="horz" lIns="91431" tIns="45715" rIns="91431" bIns="45715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427077"/>
            <a:ext cx="2944283" cy="497975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8646" y="9427077"/>
            <a:ext cx="2944283" cy="497975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/>
            </a:lvl1pPr>
          </a:lstStyle>
          <a:p>
            <a:fld id="{ACD93CC5-A9B8-46A1-B8C3-70AA73E05DA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D93CC5-A9B8-46A1-B8C3-70AA73E05DA2}" type="slidenum">
              <a:rPr kumimoji="1" lang="ja-JP" altLang="en-US" smtClean="0"/>
              <a:pPr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7838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0714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017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81516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6158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1411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4649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07303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3483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66998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3261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0672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0921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001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048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777514" rtl="0" eaLnBrk="1" latinLnBrk="0" hangingPunct="1">
        <a:lnSpc>
          <a:spcPct val="90000"/>
        </a:lnSpc>
        <a:spcBef>
          <a:spcPct val="0"/>
        </a:spcBef>
        <a:buNone/>
        <a:defRPr kumimoji="1" sz="374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79" indent="-194379" algn="l" defTabSz="777514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kumimoji="1" sz="2381" kern="1200">
          <a:solidFill>
            <a:schemeClr val="tx1"/>
          </a:solidFill>
          <a:latin typeface="+mn-lt"/>
          <a:ea typeface="+mn-ea"/>
          <a:cs typeface="+mn-cs"/>
        </a:defRPr>
      </a:lvl1pPr>
      <a:lvl2pPr marL="5831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2pPr>
      <a:lvl3pPr marL="971893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360650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749407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884F0B2-B493-4BF7-8ECE-6909FFB28D8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019007" fontAlgn="auto">
              <a:spcBef>
                <a:spcPts val="0"/>
              </a:spcBef>
              <a:spcAft>
                <a:spcPts val="0"/>
              </a:spcAft>
              <a:defRPr sz="102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74A00B5-3BCE-4728-91D6-CDCA4B0AE92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636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4101348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5013" cy="10907486"/>
          </a:xfrm>
          <a:prstGeom prst="rect">
            <a:avLst/>
          </a:prstGeom>
        </p:spPr>
      </p:pic>
      <p:sp>
        <p:nvSpPr>
          <p:cNvPr id="10" name="テキスト ボックス 9"/>
          <p:cNvSpPr txBox="1"/>
          <p:nvPr/>
        </p:nvSpPr>
        <p:spPr>
          <a:xfrm>
            <a:off x="460479" y="6341052"/>
            <a:ext cx="68090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4800" b="1" dirty="0">
                <a:solidFill>
                  <a:schemeClr val="bg1"/>
                </a:solidFill>
                <a:effectLst>
                  <a:outerShdw blurRad="165100" dir="2700000" sx="102000" sy="102000" algn="tl" rotWithShape="0">
                    <a:schemeClr val="accent4">
                      <a:lumMod val="50000"/>
                      <a:alpha val="18000"/>
                    </a:schemeClr>
                  </a:outerShdw>
                </a:effectLst>
                <a:latin typeface="Arial Black" charset="0"/>
                <a:ea typeface="Arial Black" charset="0"/>
                <a:cs typeface="Arial Black" charset="0"/>
              </a:rPr>
              <a:t>DOG SALON ASKUL</a:t>
            </a:r>
            <a:endParaRPr kumimoji="1" lang="ja-JP" altLang="en-US" sz="4800" b="1" dirty="0">
              <a:solidFill>
                <a:schemeClr val="bg1"/>
              </a:solidFill>
              <a:effectLst>
                <a:outerShdw blurRad="165100" dir="2700000" sx="102000" sy="102000" algn="tl" rotWithShape="0">
                  <a:schemeClr val="accent4">
                    <a:lumMod val="50000"/>
                    <a:alpha val="18000"/>
                  </a:schemeClr>
                </a:outerShdw>
              </a:effectLst>
              <a:latin typeface="Arial Black" charset="0"/>
              <a:ea typeface="Arial Black" charset="0"/>
              <a:cs typeface="Arial Black" charset="0"/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332507" y="9089901"/>
            <a:ext cx="38862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ja-JP" altLang="en-US" sz="2400" dirty="0">
                <a:solidFill>
                  <a:schemeClr val="bg1"/>
                </a:solidFill>
              </a:rPr>
              <a:t>営業時間：</a:t>
            </a:r>
            <a:r>
              <a:rPr lang="en-US" altLang="ja-JP" sz="2400" dirty="0">
                <a:solidFill>
                  <a:schemeClr val="bg1"/>
                </a:solidFill>
              </a:rPr>
              <a:t>10:00 </a:t>
            </a:r>
            <a:r>
              <a:rPr lang="mr-IN" altLang="ja-JP" sz="2400" dirty="0">
                <a:solidFill>
                  <a:schemeClr val="bg1"/>
                </a:solidFill>
              </a:rPr>
              <a:t>–</a:t>
            </a:r>
            <a:r>
              <a:rPr lang="en-US" altLang="ja-JP" sz="2400" dirty="0">
                <a:solidFill>
                  <a:schemeClr val="bg1"/>
                </a:solidFill>
              </a:rPr>
              <a:t> 17:00</a:t>
            </a:r>
            <a:endParaRPr lang="ja-JP" altLang="en-US" sz="2400" dirty="0">
              <a:solidFill>
                <a:schemeClr val="bg1"/>
              </a:solidFill>
            </a:endParaRPr>
          </a:p>
        </p:txBody>
      </p:sp>
      <p:sp>
        <p:nvSpPr>
          <p:cNvPr id="18" name="正方形/長方形 17"/>
          <p:cNvSpPr/>
          <p:nvPr/>
        </p:nvSpPr>
        <p:spPr>
          <a:xfrm>
            <a:off x="4710696" y="9048467"/>
            <a:ext cx="2609949" cy="14603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地図</a:t>
            </a:r>
          </a:p>
        </p:txBody>
      </p:sp>
      <p:graphicFrame>
        <p:nvGraphicFramePr>
          <p:cNvPr id="19" name="表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1907946"/>
              </p:ext>
            </p:extLst>
          </p:nvPr>
        </p:nvGraphicFramePr>
        <p:xfrm>
          <a:off x="1093782" y="7227130"/>
          <a:ext cx="5542435" cy="15849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3498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94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977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000" b="1" i="0" dirty="0">
                          <a:latin typeface="Meiryo" charset="-128"/>
                          <a:ea typeface="Meiryo" charset="-128"/>
                          <a:cs typeface="Meiryo" charset="-128"/>
                        </a:rPr>
                        <a:t>犬種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trellis">
                      <a:fgClr>
                        <a:schemeClr val="accent4"/>
                      </a:fgClr>
                      <a:bgClr>
                        <a:schemeClr val="accent4">
                          <a:lumMod val="60000"/>
                          <a:lumOff val="40000"/>
                        </a:schemeClr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000" b="1" i="0" dirty="0">
                          <a:latin typeface="Meiryo" charset="-128"/>
                          <a:ea typeface="Meiryo" charset="-128"/>
                          <a:cs typeface="Meiryo" charset="-128"/>
                        </a:rPr>
                        <a:t>シャンプーコース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trellis">
                      <a:fgClr>
                        <a:schemeClr val="accent4"/>
                      </a:fgClr>
                      <a:bgClr>
                        <a:schemeClr val="accent4">
                          <a:lumMod val="60000"/>
                          <a:lumOff val="40000"/>
                        </a:schemeClr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000" b="1" i="0" dirty="0">
                          <a:latin typeface="Meiryo" charset="-128"/>
                          <a:ea typeface="Meiryo" charset="-128"/>
                          <a:cs typeface="Meiryo" charset="-128"/>
                        </a:rPr>
                        <a:t>カットコース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trellis">
                      <a:fgClr>
                        <a:schemeClr val="accent4"/>
                      </a:fgClr>
                      <a:bgClr>
                        <a:schemeClr val="accent4">
                          <a:lumMod val="60000"/>
                          <a:lumOff val="40000"/>
                        </a:schemeClr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小型犬</a:t>
                      </a:r>
                      <a:endParaRPr kumimoji="1" lang="ja-JP" altLang="en-US" sz="20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charset="-128"/>
                        <a:ea typeface="Meiryo" charset="-128"/>
                        <a:cs typeface="Meiryo" charset="-12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DnDiag">
                      <a:fgClr>
                        <a:schemeClr val="accent4">
                          <a:lumMod val="20000"/>
                          <a:lumOff val="80000"/>
                        </a:schemeClr>
                      </a:fgClr>
                      <a:bgClr>
                        <a:schemeClr val="accent2">
                          <a:lumMod val="20000"/>
                          <a:lumOff val="80000"/>
                        </a:schemeClr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\</a:t>
                      </a:r>
                      <a:r>
                        <a:rPr kumimoji="1" lang="ja-JP" altLang="en-US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●●●●</a:t>
                      </a:r>
                      <a:endParaRPr kumimoji="1" lang="ja-JP" altLang="en-US" sz="20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charset="-128"/>
                        <a:ea typeface="Meiryo" charset="-128"/>
                        <a:cs typeface="Meiryo" charset="-12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DnDiag">
                      <a:fgClr>
                        <a:schemeClr val="accent4">
                          <a:lumMod val="20000"/>
                          <a:lumOff val="80000"/>
                        </a:schemeClr>
                      </a:fgClr>
                      <a:bgClr>
                        <a:schemeClr val="accent2">
                          <a:lumMod val="20000"/>
                          <a:lumOff val="80000"/>
                        </a:schemeClr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\</a:t>
                      </a:r>
                      <a:r>
                        <a:rPr kumimoji="1" lang="ja-JP" altLang="en-US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●●●●</a:t>
                      </a:r>
                      <a:endParaRPr kumimoji="1" lang="ja-JP" altLang="en-US" sz="20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charset="-128"/>
                        <a:ea typeface="Meiryo" charset="-128"/>
                        <a:cs typeface="Meiryo" charset="-12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DnDiag">
                      <a:fgClr>
                        <a:schemeClr val="accent4">
                          <a:lumMod val="20000"/>
                          <a:lumOff val="80000"/>
                        </a:schemeClr>
                      </a:fgClr>
                      <a:bgClr>
                        <a:schemeClr val="accent2">
                          <a:lumMod val="20000"/>
                          <a:lumOff val="80000"/>
                        </a:schemeClr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中型犬</a:t>
                      </a:r>
                      <a:endParaRPr kumimoji="1" lang="ja-JP" altLang="en-US" sz="20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charset="-128"/>
                        <a:ea typeface="Meiryo" charset="-128"/>
                        <a:cs typeface="Meiryo" charset="-12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UpDiag">
                      <a:fgClr>
                        <a:schemeClr val="accent4">
                          <a:tint val="2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\</a:t>
                      </a:r>
                      <a:r>
                        <a:rPr kumimoji="1" lang="ja-JP" altLang="en-US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●●●●</a:t>
                      </a:r>
                      <a:endParaRPr kumimoji="1" lang="ja-JP" altLang="en-US" sz="20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charset="-128"/>
                        <a:ea typeface="Meiryo" charset="-128"/>
                        <a:cs typeface="Meiryo" charset="-12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UpDiag">
                      <a:fgClr>
                        <a:schemeClr val="accent4">
                          <a:tint val="2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\</a:t>
                      </a:r>
                      <a:r>
                        <a:rPr kumimoji="1" lang="ja-JP" altLang="en-US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●●●●</a:t>
                      </a:r>
                      <a:endParaRPr kumimoji="1" lang="ja-JP" altLang="en-US" sz="20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charset="-128"/>
                        <a:ea typeface="Meiryo" charset="-128"/>
                        <a:cs typeface="Meiryo" charset="-12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UpDiag">
                      <a:fgClr>
                        <a:schemeClr val="accent4">
                          <a:tint val="2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大型犬</a:t>
                      </a:r>
                      <a:endParaRPr kumimoji="1" lang="ja-JP" altLang="en-US" sz="20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charset="-128"/>
                        <a:ea typeface="Meiryo" charset="-128"/>
                        <a:cs typeface="Meiryo" charset="-12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DnDiag">
                      <a:fgClr>
                        <a:schemeClr val="accent4">
                          <a:lumMod val="20000"/>
                          <a:lumOff val="80000"/>
                        </a:schemeClr>
                      </a:fgClr>
                      <a:bgClr>
                        <a:schemeClr val="accent2">
                          <a:lumMod val="20000"/>
                          <a:lumOff val="80000"/>
                        </a:schemeClr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\</a:t>
                      </a:r>
                      <a:r>
                        <a:rPr kumimoji="1" lang="ja-JP" altLang="en-US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●●●●</a:t>
                      </a:r>
                      <a:endParaRPr kumimoji="1" lang="ja-JP" altLang="en-US" sz="20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charset="-128"/>
                        <a:ea typeface="Meiryo" charset="-128"/>
                        <a:cs typeface="Meiryo" charset="-12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DnDiag">
                      <a:fgClr>
                        <a:schemeClr val="accent4">
                          <a:lumMod val="20000"/>
                          <a:lumOff val="80000"/>
                        </a:schemeClr>
                      </a:fgClr>
                      <a:bgClr>
                        <a:schemeClr val="accent2">
                          <a:lumMod val="20000"/>
                          <a:lumOff val="80000"/>
                        </a:schemeClr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\</a:t>
                      </a:r>
                      <a:r>
                        <a:rPr kumimoji="1" lang="ja-JP" altLang="en-US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●●●●</a:t>
                      </a:r>
                      <a:endParaRPr kumimoji="1" lang="ja-JP" altLang="en-US" sz="20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charset="-128"/>
                        <a:ea typeface="Meiryo" charset="-128"/>
                        <a:cs typeface="Meiryo" charset="-12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DnDiag">
                      <a:fgClr>
                        <a:schemeClr val="accent4">
                          <a:lumMod val="20000"/>
                          <a:lumOff val="80000"/>
                        </a:schemeClr>
                      </a:fgClr>
                      <a:bgClr>
                        <a:schemeClr val="accent2">
                          <a:lumMod val="20000"/>
                          <a:lumOff val="80000"/>
                        </a:schemeClr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テキスト ボックス 7"/>
          <p:cNvSpPr txBox="1"/>
          <p:nvPr/>
        </p:nvSpPr>
        <p:spPr>
          <a:xfrm>
            <a:off x="159024" y="9854759"/>
            <a:ext cx="43714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ja-JP" altLang="en-US" sz="4400" b="1" dirty="0">
                <a:solidFill>
                  <a:schemeClr val="bg1"/>
                </a:solidFill>
                <a:effectLst/>
                <a:latin typeface="+mn-ea"/>
                <a:cs typeface="MS PMincho" charset="-128"/>
              </a:rPr>
              <a:t>☎ </a:t>
            </a:r>
            <a:r>
              <a:rPr kumimoji="1" lang="en-US" altLang="ja-JP" sz="4400" b="1" dirty="0">
                <a:solidFill>
                  <a:schemeClr val="bg1"/>
                </a:solidFill>
                <a:effectLst/>
                <a:latin typeface="+mn-ea"/>
                <a:cs typeface="MS PMincho" charset="-128"/>
              </a:rPr>
              <a:t>03-1234-1111</a:t>
            </a:r>
            <a:endParaRPr kumimoji="1" lang="ja-JP" altLang="en-US" sz="4400" b="1" dirty="0">
              <a:solidFill>
                <a:schemeClr val="bg1"/>
              </a:solidFill>
              <a:effectLst/>
              <a:latin typeface="+mn-ea"/>
              <a:cs typeface="MS PMincho" charset="-128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315534" y="9481621"/>
            <a:ext cx="41911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2400" dirty="0">
                <a:solidFill>
                  <a:schemeClr val="bg1"/>
                </a:solidFill>
              </a:rPr>
              <a:t>東京都江東区豊洲 </a:t>
            </a:r>
            <a:r>
              <a:rPr lang="en-US" altLang="ja-JP" sz="2400" dirty="0">
                <a:solidFill>
                  <a:schemeClr val="bg1"/>
                </a:solidFill>
              </a:rPr>
              <a:t>3-2-3</a:t>
            </a:r>
            <a:endParaRPr lang="ja-JP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68846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51.pptx" id="{D8CEF92E-E621-4889-A2C4-D44EA4896D94}" vid="{7BA0B976-7AA0-4750-86DE-53A6EBAC7E76}"/>
    </a:ext>
  </a:extLst>
</a:theme>
</file>

<file path=ppt/theme/theme2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Yu Gothic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Yu Gothic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165</Words>
  <Application>Microsoft Office PowerPoint</Application>
  <PresentationFormat>ユーザー設定</PresentationFormat>
  <Paragraphs>35</Paragraphs>
  <Slides>2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10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14" baseType="lpstr">
      <vt:lpstr>HG丸ｺﾞｼｯｸM-PRO</vt:lpstr>
      <vt:lpstr>ＭＳ Ｐゴシック</vt:lpstr>
      <vt:lpstr>MS PMincho</vt:lpstr>
      <vt:lpstr>Meiryo</vt:lpstr>
      <vt:lpstr>Yu Gothic</vt:lpstr>
      <vt:lpstr>Arial</vt:lpstr>
      <vt:lpstr>Arial Black</vt:lpstr>
      <vt:lpstr>Calibri</vt:lpstr>
      <vt:lpstr>Calibri Light</vt:lpstr>
      <vt:lpstr>Mangal</vt:lpstr>
      <vt:lpstr>Office テーマ</vt:lpstr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created xsi:type="dcterms:W3CDTF">2018-01-31T11:04:54Z</dcterms:created>
  <dcterms:modified xsi:type="dcterms:W3CDTF">2018-01-31T11:04:56Z</dcterms:modified>
</cp:coreProperties>
</file>