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handoutMasterIdLst>
    <p:handoutMasterId r:id="rId6"/>
  </p:handoutMasterIdLst>
  <p:sldIdLst>
    <p:sldId id="260" r:id="rId3"/>
    <p:sldId id="265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4A101"/>
    <a:srgbClr val="693905"/>
    <a:srgbClr val="FFFFAF"/>
    <a:srgbClr val="2E89D7"/>
    <a:srgbClr val="369FF6"/>
    <a:srgbClr val="F3E6F0"/>
    <a:srgbClr val="726E8B"/>
    <a:srgbClr val="A49DC6"/>
    <a:srgbClr val="BEB6E4"/>
    <a:srgbClr val="F1ED5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8A107856-5554-42FB-B03E-39F5DBC370BA}" styleName="中間スタイル 4 - アクセント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284E427A-3D55-4303-BF80-6455036E1DE7}" styleName="テーマ スタイル 1 - アクセント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18603FDC-E32A-4AB5-989C-0864C3EAD2B8}" styleName="テーマ スタイル 2 - アクセント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EB9631B5-78F2-41C9-869B-9F39066F8104}" styleName="中間スタイル 3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95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7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4096" y="21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microsoft.com/office/2015/10/relationships/revisionInfo" Target="revisionInfo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4810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A6E9FE-BD43-CD44-9FB6-B38B660EC85A}" type="datetimeFigureOut">
              <a:rPr kumimoji="1" lang="ja-JP" altLang="en-US" smtClean="0"/>
              <a:t>2018/1/31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4810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7729BBB-EB77-EC47-B3DB-B1117DE3E80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34697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8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図 15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0"/>
            <a:ext cx="7775576" cy="10907713"/>
          </a:xfrm>
          <a:prstGeom prst="rect">
            <a:avLst/>
          </a:prstGeom>
        </p:spPr>
      </p:pic>
      <p:sp>
        <p:nvSpPr>
          <p:cNvPr id="4" name="正方形/長方形 3"/>
          <p:cNvSpPr/>
          <p:nvPr/>
        </p:nvSpPr>
        <p:spPr>
          <a:xfrm>
            <a:off x="0" y="7342250"/>
            <a:ext cx="7775575" cy="2893978"/>
          </a:xfrm>
          <a:prstGeom prst="rect">
            <a:avLst/>
          </a:prstGeom>
          <a:solidFill>
            <a:schemeClr val="bg1">
              <a:alpha val="8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4270849" y="5360294"/>
            <a:ext cx="3210238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8800" b="1" i="1" dirty="0">
                <a:solidFill>
                  <a:schemeClr val="accent6">
                    <a:lumMod val="75000"/>
                  </a:schemeClr>
                </a:solidFill>
                <a:effectLst>
                  <a:glow rad="165100">
                    <a:schemeClr val="bg1"/>
                  </a:glow>
                </a:effectLst>
              </a:rPr>
              <a:t>ASKUL</a:t>
            </a:r>
            <a:endParaRPr kumimoji="1" lang="ja-JP" altLang="en-US" sz="8800" b="1" i="1" dirty="0">
              <a:solidFill>
                <a:schemeClr val="accent6">
                  <a:lumMod val="75000"/>
                </a:schemeClr>
              </a:solidFill>
              <a:effectLst>
                <a:glow rad="165100">
                  <a:schemeClr val="bg1"/>
                </a:glow>
              </a:effectLst>
            </a:endParaRPr>
          </a:p>
        </p:txBody>
      </p:sp>
      <p:sp>
        <p:nvSpPr>
          <p:cNvPr id="3" name="角丸四角形 2"/>
          <p:cNvSpPr/>
          <p:nvPr/>
        </p:nvSpPr>
        <p:spPr>
          <a:xfrm>
            <a:off x="2233226" y="6924807"/>
            <a:ext cx="5247861" cy="675861"/>
          </a:xfrm>
          <a:prstGeom prst="roundRect">
            <a:avLst>
              <a:gd name="adj" fmla="val 50000"/>
            </a:avLst>
          </a:prstGeom>
          <a:solidFill>
            <a:srgbClr val="FFFFA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 dirty="0">
                <a:solidFill>
                  <a:schemeClr val="accent6">
                    <a:lumMod val="75000"/>
                  </a:schemeClr>
                </a:solidFill>
              </a:rPr>
              <a:t>新しいトリマーさん、大募集</a:t>
            </a:r>
            <a:r>
              <a:rPr lang="en-US" altLang="ja-JP" sz="2400" b="1" dirty="0">
                <a:solidFill>
                  <a:schemeClr val="accent6">
                    <a:lumMod val="75000"/>
                  </a:schemeClr>
                </a:solidFill>
              </a:rPr>
              <a:t>!!</a:t>
            </a:r>
            <a:endParaRPr kumimoji="1" lang="ja-JP" altLang="en-US" sz="2400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0" y="10236228"/>
            <a:ext cx="7775575" cy="671484"/>
          </a:xfrm>
          <a:prstGeom prst="rect">
            <a:avLst/>
          </a:prstGeom>
          <a:solidFill>
            <a:srgbClr val="FFFFA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3488199" y="4664272"/>
            <a:ext cx="399288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6000" b="1" i="1" dirty="0">
                <a:solidFill>
                  <a:schemeClr val="accent6">
                    <a:lumMod val="75000"/>
                  </a:schemeClr>
                </a:solidFill>
                <a:effectLst>
                  <a:glow rad="165100">
                    <a:schemeClr val="bg1"/>
                  </a:glow>
                </a:effectLst>
              </a:rPr>
              <a:t>DOG SALON</a:t>
            </a:r>
            <a:endParaRPr kumimoji="1" lang="ja-JP" altLang="en-US" sz="8800" b="1" i="1" dirty="0">
              <a:solidFill>
                <a:schemeClr val="accent6">
                  <a:lumMod val="75000"/>
                </a:schemeClr>
              </a:solidFill>
              <a:effectLst>
                <a:glow rad="165100">
                  <a:schemeClr val="bg1"/>
                </a:glow>
              </a:effectLst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370577" y="7891406"/>
            <a:ext cx="30492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solidFill>
                  <a:srgbClr val="D4A101"/>
                </a:solidFill>
              </a:rPr>
              <a:t>給与</a:t>
            </a:r>
            <a:r>
              <a:rPr kumimoji="1" lang="en-US" altLang="ja-JP" sz="2400" b="1" dirty="0">
                <a:solidFill>
                  <a:srgbClr val="D4A101"/>
                </a:solidFill>
              </a:rPr>
              <a:t> :</a:t>
            </a:r>
            <a:r>
              <a:rPr kumimoji="1" lang="en-US" altLang="ja-JP" sz="2400" b="1" dirty="0">
                <a:solidFill>
                  <a:srgbClr val="D4A101"/>
                </a:solidFill>
                <a:latin typeface="+mn-ea"/>
              </a:rPr>
              <a:t> </a:t>
            </a:r>
            <a:r>
              <a:rPr kumimoji="1" lang="ja-JP" altLang="en-US" sz="2400" b="1" dirty="0">
                <a:solidFill>
                  <a:srgbClr val="D4A101"/>
                </a:solidFill>
                <a:latin typeface="+mn-ea"/>
              </a:rPr>
              <a:t>月給</a:t>
            </a:r>
            <a:r>
              <a:rPr kumimoji="1" lang="en-US" altLang="ja-JP" sz="2400" b="1" dirty="0">
                <a:solidFill>
                  <a:srgbClr val="D4A101"/>
                </a:solidFill>
                <a:latin typeface="+mn-ea"/>
              </a:rPr>
              <a:t>18-25</a:t>
            </a:r>
            <a:r>
              <a:rPr lang="ja-JP" altLang="en-US" sz="2400" b="1" dirty="0">
                <a:solidFill>
                  <a:srgbClr val="D4A101"/>
                </a:solidFill>
                <a:latin typeface="+mn-ea"/>
              </a:rPr>
              <a:t>万円</a:t>
            </a:r>
            <a:endParaRPr kumimoji="1" lang="ja-JP" altLang="en-US" sz="2400" b="1" dirty="0">
              <a:solidFill>
                <a:srgbClr val="D4A101"/>
              </a:solidFill>
              <a:latin typeface="+mn-ea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370577" y="8431417"/>
            <a:ext cx="24545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※ </a:t>
            </a:r>
            <a:r>
              <a:rPr kumimoji="1"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努力次第で随時昇給</a:t>
            </a:r>
            <a:endParaRPr kumimoji="1"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※ 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経験・能力により異なる</a:t>
            </a:r>
            <a:endParaRPr kumimoji="1" lang="ja-JP" altLang="en-US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370577" y="9129522"/>
            <a:ext cx="277832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dirty="0">
                <a:solidFill>
                  <a:srgbClr val="D4A101"/>
                </a:solidFill>
              </a:rPr>
              <a:t>仕事</a:t>
            </a:r>
            <a:r>
              <a:rPr kumimoji="1" lang="en-US" altLang="ja-JP" sz="2000" b="1" dirty="0">
                <a:solidFill>
                  <a:srgbClr val="D4A101"/>
                </a:solidFill>
              </a:rPr>
              <a:t> : </a:t>
            </a:r>
            <a:r>
              <a:rPr kumimoji="1" lang="ja-JP" altLang="en-US" sz="2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愛犬の美容</a:t>
            </a:r>
            <a:endParaRPr kumimoji="1" lang="en-US" altLang="ja-JP" sz="2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r>
              <a:rPr lang="ja-JP" altLang="en-US" sz="2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　　　</a:t>
            </a:r>
            <a:r>
              <a:rPr kumimoji="1" lang="ja-JP" altLang="en-US" sz="20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（カット・シャンプー）</a:t>
            </a:r>
            <a:endParaRPr kumimoji="1" lang="en-US" altLang="ja-JP" sz="20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3794302" y="7779363"/>
            <a:ext cx="3686785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600" b="1" dirty="0">
                <a:solidFill>
                  <a:srgbClr val="D4A101"/>
                </a:solidFill>
              </a:rPr>
              <a:t>資格</a:t>
            </a:r>
            <a:r>
              <a:rPr kumimoji="1" lang="en-US" altLang="ja-JP" sz="1600" b="1" dirty="0">
                <a:solidFill>
                  <a:srgbClr val="D4A101"/>
                </a:solidFill>
              </a:rPr>
              <a:t> : </a:t>
            </a:r>
            <a:r>
              <a:rPr kumimoji="1"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トリマー免許のある方優遇します。</a:t>
            </a:r>
            <a:endParaRPr kumimoji="1"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rgbClr val="D4A101"/>
                </a:solidFill>
              </a:rPr>
              <a:t>時間</a:t>
            </a:r>
            <a:r>
              <a:rPr lang="en-US" altLang="ja-JP" sz="1600" b="1" dirty="0">
                <a:solidFill>
                  <a:srgbClr val="D4A101"/>
                </a:solidFill>
              </a:rPr>
              <a:t> : 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9:00 〜 19:00 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（シフト制）</a:t>
            </a:r>
            <a:endParaRPr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rgbClr val="D4A101"/>
                </a:solidFill>
              </a:rPr>
              <a:t>休日</a:t>
            </a:r>
            <a:r>
              <a:rPr lang="en-US" altLang="ja-JP" sz="1600" b="1" dirty="0">
                <a:solidFill>
                  <a:srgbClr val="D4A101"/>
                </a:solidFill>
              </a:rPr>
              <a:t> : 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水曜定休、ほか月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2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回</a:t>
            </a:r>
            <a:endParaRPr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rgbClr val="D4A101"/>
                </a:solidFill>
              </a:rPr>
              <a:t>待遇</a:t>
            </a:r>
            <a:r>
              <a:rPr lang="en-US" altLang="ja-JP" sz="1600" b="1" dirty="0">
                <a:solidFill>
                  <a:srgbClr val="D4A101"/>
                </a:solidFill>
              </a:rPr>
              <a:t> : 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昇給あり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/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障害保険加入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/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交通費支給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/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エプロン・</a:t>
            </a:r>
            <a:r>
              <a:rPr lang="en-US" altLang="ja-JP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T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シャツ貸与</a:t>
            </a:r>
            <a:endParaRPr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rgbClr val="D4A101"/>
                </a:solidFill>
              </a:rPr>
              <a:t>応募</a:t>
            </a:r>
            <a:r>
              <a:rPr lang="en-US" altLang="ja-JP" sz="1600" b="1" dirty="0">
                <a:solidFill>
                  <a:srgbClr val="D4A101"/>
                </a:solidFill>
              </a:rPr>
              <a:t> : </a:t>
            </a:r>
            <a:r>
              <a:rPr lang="ja-JP" alt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まずはお気軽にお電話ください。</a:t>
            </a:r>
            <a:endParaRPr lang="en-US" altLang="ja-JP" sz="16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370577" y="10356893"/>
            <a:ext cx="220996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000" b="1" i="1" dirty="0">
                <a:solidFill>
                  <a:srgbClr val="D4A101"/>
                </a:solidFill>
              </a:rPr>
              <a:t>DOG SALON ASKUL</a:t>
            </a: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2557240" y="10356893"/>
            <a:ext cx="195438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000" b="1" i="1" dirty="0">
                <a:solidFill>
                  <a:schemeClr val="bg1">
                    <a:lumMod val="65000"/>
                  </a:schemeClr>
                </a:solidFill>
              </a:rPr>
              <a:t>☎</a:t>
            </a:r>
            <a:r>
              <a:rPr lang="en-US" altLang="ja-JP" sz="2000" b="1" i="1" dirty="0">
                <a:solidFill>
                  <a:schemeClr val="bg1">
                    <a:lumMod val="65000"/>
                  </a:schemeClr>
                </a:solidFill>
              </a:rPr>
              <a:t> 03-1234-1111</a:t>
            </a:r>
            <a:endParaRPr kumimoji="1" lang="en-US" altLang="ja-JP" sz="2000" b="1" i="1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4491396" y="10448928"/>
            <a:ext cx="177965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>
                <a:solidFill>
                  <a:schemeClr val="bg1">
                    <a:lumMod val="65000"/>
                  </a:schemeClr>
                </a:solidFill>
              </a:rPr>
              <a:t>東京都江東区豊洲 </a:t>
            </a:r>
            <a:r>
              <a:rPr lang="en-US" altLang="ja-JP" sz="1200" b="1" dirty="0">
                <a:solidFill>
                  <a:schemeClr val="bg1">
                    <a:lumMod val="65000"/>
                  </a:schemeClr>
                </a:solidFill>
              </a:rPr>
              <a:t>3-2-3</a:t>
            </a:r>
            <a:endParaRPr kumimoji="1" lang="en-US" altLang="ja-JP" sz="1200" b="1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6065315" y="366646"/>
            <a:ext cx="1415772" cy="3800079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ja-JP" altLang="en-US" sz="4000" b="1" dirty="0">
                <a:solidFill>
                  <a:schemeClr val="accent6">
                    <a:lumMod val="75000"/>
                  </a:schemeClr>
                </a:solidFill>
                <a:effectLst>
                  <a:glow rad="38100">
                    <a:schemeClr val="bg1"/>
                  </a:glow>
                </a:effectLst>
              </a:rPr>
              <a:t>愛犬の</a:t>
            </a:r>
            <a:r>
              <a:rPr lang="en-US" altLang="ja-JP" sz="4000" b="1" dirty="0">
                <a:solidFill>
                  <a:schemeClr val="accent6">
                    <a:lumMod val="75000"/>
                  </a:schemeClr>
                </a:solidFill>
                <a:effectLst>
                  <a:glow rad="38100">
                    <a:schemeClr val="bg1"/>
                  </a:glow>
                </a:effectLst>
              </a:rPr>
              <a:t> </a:t>
            </a:r>
            <a:r>
              <a:rPr lang="ja-JP" altLang="en-US" sz="4000" b="1" dirty="0">
                <a:solidFill>
                  <a:schemeClr val="accent6">
                    <a:lumMod val="75000"/>
                  </a:schemeClr>
                </a:solidFill>
                <a:effectLst>
                  <a:glow rad="38100">
                    <a:schemeClr val="bg1"/>
                  </a:glow>
                </a:effectLst>
              </a:rPr>
              <a:t>笑顔を</a:t>
            </a:r>
            <a:endParaRPr lang="en-US" altLang="ja-JP" sz="4000" b="1" dirty="0">
              <a:solidFill>
                <a:schemeClr val="accent6">
                  <a:lumMod val="75000"/>
                </a:schemeClr>
              </a:solidFill>
              <a:effectLst>
                <a:glow rad="38100">
                  <a:schemeClr val="bg1"/>
                </a:glow>
              </a:effectLst>
            </a:endParaRPr>
          </a:p>
          <a:p>
            <a:r>
              <a:rPr kumimoji="1" lang="ja-JP" altLang="en-US" sz="4000" b="1" dirty="0">
                <a:solidFill>
                  <a:schemeClr val="accent6">
                    <a:lumMod val="75000"/>
                  </a:schemeClr>
                </a:solidFill>
                <a:effectLst>
                  <a:glow rad="38100">
                    <a:schemeClr val="bg1"/>
                  </a:glow>
                </a:effectLst>
              </a:rPr>
              <a:t>一緒に育てよう。</a:t>
            </a:r>
            <a:endParaRPr kumimoji="1" lang="ja-JP" altLang="en-US" sz="6000" b="1" dirty="0">
              <a:solidFill>
                <a:schemeClr val="accent6">
                  <a:lumMod val="75000"/>
                </a:schemeClr>
              </a:solidFill>
              <a:effectLst>
                <a:glow rad="38100">
                  <a:schemeClr val="bg1"/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6068846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Yu Gothic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Yu Gothic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212</Words>
  <Application>Microsoft Office PowerPoint</Application>
  <PresentationFormat>ユーザー設定</PresentationFormat>
  <Paragraphs>36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ＭＳ Ｐゴシック</vt:lpstr>
      <vt:lpstr>Yu Gothic</vt:lpstr>
      <vt:lpstr>Arial</vt:lpstr>
      <vt:lpstr>Calibri</vt:lpstr>
      <vt:lpstr>Calibri Light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2018-01-31T11:05:11Z</dcterms:created>
  <dcterms:modified xsi:type="dcterms:W3CDTF">2018-01-31T11:05:17Z</dcterms:modified>
</cp:coreProperties>
</file>