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A101"/>
    <a:srgbClr val="693905"/>
    <a:srgbClr val="FFFFAF"/>
    <a:srgbClr val="2E89D7"/>
    <a:srgbClr val="369FF6"/>
    <a:srgbClr val="F3E6F0"/>
    <a:srgbClr val="726E8B"/>
    <a:srgbClr val="A49DC6"/>
    <a:srgbClr val="BEB6E4"/>
    <a:srgbClr val="F1E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7342250"/>
            <a:ext cx="7775575" cy="2893978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70849" y="5360294"/>
            <a:ext cx="3210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800" b="1" i="1" dirty="0">
                <a:solidFill>
                  <a:schemeClr val="accent6">
                    <a:lumMod val="75000"/>
                  </a:schemeClr>
                </a:solidFill>
                <a:effectLst>
                  <a:glow rad="165100">
                    <a:schemeClr val="bg1"/>
                  </a:glow>
                </a:effectLst>
              </a:rPr>
              <a:t>ASKUL</a:t>
            </a:r>
            <a:endParaRPr kumimoji="1" lang="ja-JP" altLang="en-US" sz="8800" b="1" i="1" dirty="0">
              <a:solidFill>
                <a:schemeClr val="accent6">
                  <a:lumMod val="75000"/>
                </a:schemeClr>
              </a:solidFill>
              <a:effectLst>
                <a:glow rad="165100">
                  <a:schemeClr val="bg1"/>
                </a:glow>
              </a:effectLst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2233226" y="6924807"/>
            <a:ext cx="5247861" cy="675861"/>
          </a:xfrm>
          <a:prstGeom prst="roundRect">
            <a:avLst>
              <a:gd name="adj" fmla="val 50000"/>
            </a:avLst>
          </a:prstGeom>
          <a:solidFill>
            <a:srgbClr val="FFF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accent6">
                    <a:lumMod val="75000"/>
                  </a:schemeClr>
                </a:solidFill>
              </a:rPr>
              <a:t>新しいトリマーさん、大募集</a:t>
            </a:r>
            <a:r>
              <a:rPr lang="en-US" altLang="ja-JP" sz="2400" b="1" dirty="0">
                <a:solidFill>
                  <a:schemeClr val="accent6">
                    <a:lumMod val="75000"/>
                  </a:schemeClr>
                </a:solidFill>
              </a:rPr>
              <a:t>!!</a:t>
            </a:r>
            <a:endParaRPr kumimoji="1"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10236228"/>
            <a:ext cx="7775575" cy="671484"/>
          </a:xfrm>
          <a:prstGeom prst="rect">
            <a:avLst/>
          </a:prstGeom>
          <a:solidFill>
            <a:srgbClr val="FFF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88199" y="4664272"/>
            <a:ext cx="39928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6000" b="1" i="1" dirty="0">
                <a:solidFill>
                  <a:schemeClr val="accent6">
                    <a:lumMod val="75000"/>
                  </a:schemeClr>
                </a:solidFill>
                <a:effectLst>
                  <a:glow rad="165100">
                    <a:schemeClr val="bg1"/>
                  </a:glow>
                </a:effectLst>
              </a:rPr>
              <a:t>DOG SALON</a:t>
            </a:r>
            <a:endParaRPr kumimoji="1" lang="ja-JP" altLang="en-US" sz="8800" b="1" i="1" dirty="0">
              <a:solidFill>
                <a:schemeClr val="accent6">
                  <a:lumMod val="75000"/>
                </a:schemeClr>
              </a:solidFill>
              <a:effectLst>
                <a:glow rad="165100">
                  <a:schemeClr val="bg1"/>
                </a:glo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577" y="7891406"/>
            <a:ext cx="3049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D4A101"/>
                </a:solidFill>
              </a:rPr>
              <a:t>給与</a:t>
            </a:r>
            <a:r>
              <a:rPr kumimoji="1" lang="en-US" altLang="ja-JP" sz="2400" b="1" dirty="0">
                <a:solidFill>
                  <a:srgbClr val="D4A101"/>
                </a:solidFill>
              </a:rPr>
              <a:t> :</a:t>
            </a:r>
            <a:r>
              <a:rPr kumimoji="1" lang="en-US" altLang="ja-JP" sz="2400" b="1" dirty="0">
                <a:solidFill>
                  <a:srgbClr val="D4A101"/>
                </a:solidFill>
                <a:latin typeface="+mn-ea"/>
              </a:rPr>
              <a:t> </a:t>
            </a:r>
            <a:r>
              <a:rPr kumimoji="1" lang="ja-JP" altLang="en-US" sz="2400" b="1" dirty="0">
                <a:solidFill>
                  <a:srgbClr val="D4A101"/>
                </a:solidFill>
                <a:latin typeface="+mn-ea"/>
              </a:rPr>
              <a:t>月給</a:t>
            </a:r>
            <a:r>
              <a:rPr kumimoji="1" lang="en-US" altLang="ja-JP" sz="2400" b="1" dirty="0">
                <a:solidFill>
                  <a:srgbClr val="D4A101"/>
                </a:solidFill>
                <a:latin typeface="+mn-ea"/>
              </a:rPr>
              <a:t>18-25</a:t>
            </a:r>
            <a:r>
              <a:rPr lang="ja-JP" altLang="en-US" sz="2400" b="1" dirty="0">
                <a:solidFill>
                  <a:srgbClr val="D4A101"/>
                </a:solidFill>
                <a:latin typeface="+mn-ea"/>
              </a:rPr>
              <a:t>万円</a:t>
            </a:r>
            <a:endParaRPr kumimoji="1" lang="ja-JP" altLang="en-US" sz="2400" b="1" dirty="0">
              <a:solidFill>
                <a:srgbClr val="D4A101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0577" y="8431417"/>
            <a:ext cx="2454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 </a:t>
            </a:r>
            <a:r>
              <a:rPr kumimoji="1"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努力次第で随時昇給</a:t>
            </a:r>
            <a:endParaRPr kumimoji="1"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経験・能力により異なる</a:t>
            </a:r>
            <a:endParaRPr kumimoji="1" lang="ja-JP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0577" y="9129522"/>
            <a:ext cx="2778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D4A101"/>
                </a:solidFill>
              </a:rPr>
              <a:t>仕事</a:t>
            </a:r>
            <a:r>
              <a:rPr kumimoji="1" lang="en-US" altLang="ja-JP" sz="2000" b="1" dirty="0">
                <a:solidFill>
                  <a:srgbClr val="D4A101"/>
                </a:solidFill>
              </a:rPr>
              <a:t> : </a:t>
            </a:r>
            <a:r>
              <a:rPr kumimoji="1"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愛犬の美容</a:t>
            </a:r>
            <a:endParaRPr kumimoji="1"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</a:t>
            </a:r>
            <a:r>
              <a:rPr kumimoji="1"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（カット・シャンプー）</a:t>
            </a:r>
            <a:endParaRPr kumimoji="1"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94302" y="7779363"/>
            <a:ext cx="36867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b="1" dirty="0">
                <a:solidFill>
                  <a:srgbClr val="D4A101"/>
                </a:solidFill>
              </a:rPr>
              <a:t>資格</a:t>
            </a:r>
            <a:r>
              <a:rPr kumimoji="1" lang="en-US" altLang="ja-JP" sz="1600" b="1" dirty="0">
                <a:solidFill>
                  <a:srgbClr val="D4A101"/>
                </a:solidFill>
              </a:rPr>
              <a:t> : </a:t>
            </a:r>
            <a:r>
              <a:rPr kumimoji="1"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トリマー免許のある方優遇します。</a:t>
            </a:r>
            <a:endParaRPr kumimoji="1"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D4A101"/>
                </a:solidFill>
              </a:rPr>
              <a:t>時間</a:t>
            </a:r>
            <a:r>
              <a:rPr lang="en-US" altLang="ja-JP" sz="1600" b="1" dirty="0">
                <a:solidFill>
                  <a:srgbClr val="D4A101"/>
                </a:solidFill>
              </a:rPr>
              <a:t> : 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9:00 〜 19:00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（シフト制）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D4A101"/>
                </a:solidFill>
              </a:rPr>
              <a:t>休日</a:t>
            </a:r>
            <a:r>
              <a:rPr lang="en-US" altLang="ja-JP" sz="1600" b="1" dirty="0">
                <a:solidFill>
                  <a:srgbClr val="D4A101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水曜定休、ほか月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回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D4A101"/>
                </a:solidFill>
              </a:rPr>
              <a:t>待遇</a:t>
            </a:r>
            <a:r>
              <a:rPr lang="en-US" altLang="ja-JP" sz="1600" b="1" dirty="0">
                <a:solidFill>
                  <a:srgbClr val="D4A101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昇給あり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障害保険加入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交通費支給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エプロン・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シャツ貸与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D4A101"/>
                </a:solidFill>
              </a:rPr>
              <a:t>応募</a:t>
            </a:r>
            <a:r>
              <a:rPr lang="en-US" altLang="ja-JP" sz="1600" b="1" dirty="0">
                <a:solidFill>
                  <a:srgbClr val="D4A101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まずはお気軽にお電話ください。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70577" y="10356893"/>
            <a:ext cx="2209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D4A101"/>
                </a:solidFill>
              </a:rPr>
              <a:t>DOG SALON ASKUL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57240" y="10356893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i="1" dirty="0">
                <a:solidFill>
                  <a:schemeClr val="bg1">
                    <a:lumMod val="65000"/>
                  </a:schemeClr>
                </a:solidFill>
              </a:rPr>
              <a:t>☎</a:t>
            </a:r>
            <a:r>
              <a:rPr lang="en-US" altLang="ja-JP" sz="2000" b="1" i="1" dirty="0">
                <a:solidFill>
                  <a:schemeClr val="bg1">
                    <a:lumMod val="65000"/>
                  </a:schemeClr>
                </a:solidFill>
              </a:rPr>
              <a:t> 03-1234-1111</a:t>
            </a:r>
            <a:endParaRPr kumimoji="1" lang="en-US" altLang="ja-JP" sz="20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491396" y="10448928"/>
            <a:ext cx="1779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bg1">
                    <a:lumMod val="65000"/>
                  </a:schemeClr>
                </a:solidFill>
              </a:rPr>
              <a:t>東京都江東区豊洲 </a:t>
            </a:r>
            <a:r>
              <a:rPr lang="en-US" altLang="ja-JP" sz="1200" b="1" dirty="0">
                <a:solidFill>
                  <a:schemeClr val="bg1">
                    <a:lumMod val="65000"/>
                  </a:schemeClr>
                </a:solidFill>
              </a:rPr>
              <a:t>3-2-3</a:t>
            </a:r>
            <a:endParaRPr kumimoji="1" lang="en-US" altLang="ja-JP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65315" y="366646"/>
            <a:ext cx="1415772" cy="38000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effectLst>
                  <a:glow rad="38100">
                    <a:schemeClr val="bg1"/>
                  </a:glow>
                </a:effectLst>
              </a:rPr>
              <a:t>愛犬の</a:t>
            </a:r>
            <a:r>
              <a:rPr lang="en-US" altLang="ja-JP" sz="4000" b="1" dirty="0">
                <a:solidFill>
                  <a:schemeClr val="accent6">
                    <a:lumMod val="75000"/>
                  </a:schemeClr>
                </a:solidFill>
                <a:effectLst>
                  <a:glow rad="38100">
                    <a:schemeClr val="bg1"/>
                  </a:glow>
                </a:effectLst>
              </a:rPr>
              <a:t> </a:t>
            </a: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effectLst>
                  <a:glow rad="38100">
                    <a:schemeClr val="bg1"/>
                  </a:glow>
                </a:effectLst>
              </a:rPr>
              <a:t>笑顔を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effectLst>
                <a:glow rad="38100">
                  <a:schemeClr val="bg1"/>
                </a:glow>
              </a:effectLst>
            </a:endParaRPr>
          </a:p>
          <a:p>
            <a:r>
              <a:rPr kumimoji="1" lang="ja-JP" altLang="en-US" sz="4000" b="1" dirty="0">
                <a:solidFill>
                  <a:schemeClr val="accent6">
                    <a:lumMod val="75000"/>
                  </a:schemeClr>
                </a:solidFill>
                <a:effectLst>
                  <a:glow rad="38100">
                    <a:schemeClr val="bg1"/>
                  </a:glow>
                </a:effectLst>
              </a:rPr>
              <a:t>一緒に育てよう。</a:t>
            </a:r>
            <a:endParaRPr kumimoji="1" lang="ja-JP" altLang="en-US" sz="6000" b="1" dirty="0">
              <a:solidFill>
                <a:schemeClr val="accent6">
                  <a:lumMod val="75000"/>
                </a:schemeClr>
              </a:solidFill>
              <a:effectLst>
                <a:glow rad="381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ユーザー設定</PresentationFormat>
  <Paragraphs>36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2018-01-31T11:05:11Z</dcterms:created>
  <dcterms:modified xsi:type="dcterms:W3CDTF">2018-01-31T11:05:17Z</dcterms:modified>
</cp:coreProperties>
</file>