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handoutMasterIdLst>
    <p:handoutMasterId r:id="rId6"/>
  </p:handoutMasterIdLst>
  <p:sldIdLst>
    <p:sldId id="260" r:id="rId3"/>
    <p:sldId id="265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F97C7"/>
    <a:srgbClr val="00DC56"/>
    <a:srgbClr val="83CB89"/>
    <a:srgbClr val="D4A101"/>
    <a:srgbClr val="693905"/>
    <a:srgbClr val="FFFFAF"/>
    <a:srgbClr val="2E89D7"/>
    <a:srgbClr val="369FF6"/>
    <a:srgbClr val="F3E6F0"/>
    <a:srgbClr val="726E8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A107856-5554-42FB-B03E-39F5DBC370BA}" styleName="中間スタイル 4 - アクセント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284E427A-3D55-4303-BF80-6455036E1DE7}" styleName="テーマ スタイル 1 - アクセント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18603FDC-E32A-4AB5-989C-0864C3EAD2B8}" styleName="テーマ スタイル 2 - アクセント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EB9631B5-78F2-41C9-869B-9F39066F8104}" styleName="中間スタイル 3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95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7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4096" y="21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microsoft.com/office/2015/10/relationships/revisionInfo" Target="revisionInfo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A6E9FE-BD43-CD44-9FB6-B38B660EC85A}" type="datetimeFigureOut">
              <a:rPr kumimoji="1" lang="ja-JP" altLang="en-US" smtClean="0"/>
              <a:t>2018/1/31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4810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7729BBB-EB77-EC47-B3DB-B1117DE3E80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34697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7" name="図 26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-1" y="0"/>
            <a:ext cx="7775575" cy="10907713"/>
          </a:xfrm>
          <a:prstGeom prst="rect">
            <a:avLst/>
          </a:prstGeom>
        </p:spPr>
      </p:pic>
      <p:sp>
        <p:nvSpPr>
          <p:cNvPr id="4" name="正方形/長方形 3"/>
          <p:cNvSpPr/>
          <p:nvPr/>
        </p:nvSpPr>
        <p:spPr>
          <a:xfrm>
            <a:off x="180491" y="6011552"/>
            <a:ext cx="7414592" cy="2661870"/>
          </a:xfrm>
          <a:prstGeom prst="rect">
            <a:avLst/>
          </a:prstGeom>
          <a:solidFill>
            <a:schemeClr val="bg1">
              <a:alpha val="9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857634" y="778408"/>
            <a:ext cx="321023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8800" b="1" dirty="0">
                <a:solidFill>
                  <a:srgbClr val="6F97C7"/>
                </a:solidFill>
                <a:effectLst>
                  <a:glow rad="165100">
                    <a:schemeClr val="bg1"/>
                  </a:glow>
                </a:effectLst>
              </a:rPr>
              <a:t>ASKUL</a:t>
            </a:r>
            <a:endParaRPr kumimoji="1" lang="ja-JP" altLang="en-US" sz="8800" b="1" dirty="0">
              <a:solidFill>
                <a:srgbClr val="6F97C7"/>
              </a:solidFill>
              <a:effectLst>
                <a:glow rad="165100">
                  <a:schemeClr val="bg1"/>
                </a:glow>
              </a:effectLst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0" y="8863887"/>
            <a:ext cx="7775575" cy="2043825"/>
          </a:xfrm>
          <a:prstGeom prst="rect">
            <a:avLst/>
          </a:prstGeom>
          <a:solidFill>
            <a:srgbClr val="6F97C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6F97C7"/>
              </a:solidFill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370577" y="6320246"/>
            <a:ext cx="30492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solidFill>
                  <a:srgbClr val="FFC000"/>
                </a:solidFill>
              </a:rPr>
              <a:t>給与</a:t>
            </a:r>
            <a:r>
              <a:rPr kumimoji="1" lang="en-US" altLang="ja-JP" sz="2400" b="1" dirty="0">
                <a:solidFill>
                  <a:srgbClr val="FFC000"/>
                </a:solidFill>
              </a:rPr>
              <a:t> :</a:t>
            </a:r>
            <a:r>
              <a:rPr kumimoji="1" lang="en-US" altLang="ja-JP" sz="2400" b="1" dirty="0">
                <a:solidFill>
                  <a:srgbClr val="FFC000"/>
                </a:solidFill>
                <a:latin typeface="+mn-ea"/>
              </a:rPr>
              <a:t> </a:t>
            </a:r>
            <a:r>
              <a:rPr kumimoji="1" lang="ja-JP" altLang="en-US" sz="2400" b="1" dirty="0">
                <a:solidFill>
                  <a:srgbClr val="FFC000"/>
                </a:solidFill>
                <a:latin typeface="+mn-ea"/>
              </a:rPr>
              <a:t>月給</a:t>
            </a:r>
            <a:r>
              <a:rPr kumimoji="1" lang="en-US" altLang="ja-JP" sz="2400" b="1" dirty="0">
                <a:solidFill>
                  <a:srgbClr val="FFC000"/>
                </a:solidFill>
                <a:latin typeface="+mn-ea"/>
              </a:rPr>
              <a:t>18-25</a:t>
            </a:r>
            <a:r>
              <a:rPr lang="ja-JP" altLang="en-US" sz="2400" b="1" dirty="0">
                <a:solidFill>
                  <a:srgbClr val="FFC000"/>
                </a:solidFill>
                <a:latin typeface="+mn-ea"/>
              </a:rPr>
              <a:t>万円</a:t>
            </a:r>
            <a:endParaRPr kumimoji="1" lang="ja-JP" altLang="en-US" sz="2400" b="1" dirty="0">
              <a:solidFill>
                <a:srgbClr val="FFC000"/>
              </a:solidFill>
              <a:latin typeface="+mn-ea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370577" y="6860257"/>
            <a:ext cx="24545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※ </a:t>
            </a:r>
            <a:r>
              <a:rPr kumimoji="1"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努力次第で随時昇給</a:t>
            </a:r>
            <a:endParaRPr kumimoji="1"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※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経験・能力により異なる</a:t>
            </a:r>
            <a:endParaRPr kumimoji="1" lang="ja-JP" altLang="en-US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370577" y="7558362"/>
            <a:ext cx="333136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>
                <a:solidFill>
                  <a:srgbClr val="FFC000"/>
                </a:solidFill>
              </a:rPr>
              <a:t>仕事</a:t>
            </a:r>
            <a:r>
              <a:rPr kumimoji="1" lang="en-US" altLang="ja-JP" sz="2000" b="1" dirty="0">
                <a:solidFill>
                  <a:srgbClr val="FFC000"/>
                </a:solidFill>
              </a:rPr>
              <a:t> : </a:t>
            </a:r>
            <a:r>
              <a:rPr kumimoji="1" lang="ja-JP" altLang="en-US" sz="2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整体業務全般</a:t>
            </a:r>
            <a:endParaRPr kumimoji="1" lang="en-US" altLang="ja-JP" sz="2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r>
              <a:rPr kumimoji="1" lang="ja-JP" altLang="en-US" sz="2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（簡単なお仕事からスタート）</a:t>
            </a:r>
            <a:endParaRPr kumimoji="1" lang="en-US" altLang="ja-JP" sz="2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3767408" y="6208203"/>
            <a:ext cx="3686785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600" b="1" dirty="0">
                <a:solidFill>
                  <a:srgbClr val="FFC000"/>
                </a:solidFill>
              </a:rPr>
              <a:t>資格</a:t>
            </a:r>
            <a:r>
              <a:rPr kumimoji="1" lang="en-US" altLang="ja-JP" sz="1600" b="1" dirty="0">
                <a:solidFill>
                  <a:srgbClr val="FFC000"/>
                </a:solidFill>
              </a:rPr>
              <a:t> : </a:t>
            </a:r>
            <a:r>
              <a:rPr kumimoji="1"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有資格者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優遇（未経験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OK!!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）</a:t>
            </a:r>
            <a:endParaRPr kumimoji="1"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rgbClr val="FFC000"/>
                </a:solidFill>
              </a:rPr>
              <a:t>時間</a:t>
            </a:r>
            <a:r>
              <a:rPr lang="en-US" altLang="ja-JP" sz="1600" b="1" dirty="0">
                <a:solidFill>
                  <a:srgbClr val="FFC000"/>
                </a:solidFill>
              </a:rPr>
              <a:t> : 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9:00 〜 19:00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（シフト制）</a:t>
            </a:r>
            <a:endParaRPr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rgbClr val="FFC000"/>
                </a:solidFill>
              </a:rPr>
              <a:t>休日</a:t>
            </a:r>
            <a:r>
              <a:rPr lang="en-US" altLang="ja-JP" sz="1600" b="1" dirty="0">
                <a:solidFill>
                  <a:srgbClr val="FFC000"/>
                </a:solidFill>
              </a:rPr>
              <a:t> :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水曜定休、ほか月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2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回</a:t>
            </a:r>
            <a:endParaRPr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rgbClr val="FFC000"/>
                </a:solidFill>
              </a:rPr>
              <a:t>待遇</a:t>
            </a:r>
            <a:r>
              <a:rPr lang="en-US" altLang="ja-JP" sz="1600" b="1" dirty="0">
                <a:solidFill>
                  <a:srgbClr val="FFC000"/>
                </a:solidFill>
              </a:rPr>
              <a:t> :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昇給あり（年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2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回）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/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交通費支給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/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制服貸与</a:t>
            </a:r>
            <a:endParaRPr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rgbClr val="FFC000"/>
                </a:solidFill>
              </a:rPr>
              <a:t>応募</a:t>
            </a:r>
            <a:r>
              <a:rPr lang="en-US" altLang="ja-JP" sz="1600" b="1" dirty="0">
                <a:solidFill>
                  <a:srgbClr val="FFC000"/>
                </a:solidFill>
              </a:rPr>
              <a:t> :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まずはお気軽にお電話ください。</a:t>
            </a:r>
            <a:endParaRPr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370577" y="9020779"/>
            <a:ext cx="236462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200" b="1" dirty="0">
                <a:solidFill>
                  <a:schemeClr val="bg1"/>
                </a:solidFill>
              </a:rPr>
              <a:t>ASKUL</a:t>
            </a:r>
            <a:r>
              <a:rPr kumimoji="1" lang="ja-JP" altLang="en-US" sz="2800" b="1" dirty="0">
                <a:solidFill>
                  <a:schemeClr val="bg1"/>
                </a:solidFill>
              </a:rPr>
              <a:t>整体院</a:t>
            </a:r>
            <a:endParaRPr kumimoji="1" lang="en-US" altLang="ja-JP" sz="2800" b="1" dirty="0">
              <a:solidFill>
                <a:schemeClr val="bg1"/>
              </a:solidFill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328899" y="9506028"/>
            <a:ext cx="337303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600" b="1" dirty="0">
                <a:solidFill>
                  <a:srgbClr val="FFFF00"/>
                </a:solidFill>
              </a:rPr>
              <a:t>☎</a:t>
            </a:r>
            <a:r>
              <a:rPr lang="en-US" altLang="ja-JP" sz="3600" b="1" dirty="0">
                <a:solidFill>
                  <a:srgbClr val="FFFF00"/>
                </a:solidFill>
              </a:rPr>
              <a:t> 03-1234-1111</a:t>
            </a:r>
            <a:endParaRPr kumimoji="1" lang="en-US" altLang="ja-JP" sz="3600" b="1" dirty="0">
              <a:solidFill>
                <a:srgbClr val="FFFF00"/>
              </a:solidFill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5614704" y="10448928"/>
            <a:ext cx="184697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ja-JP" altLang="en-US" sz="1200" b="1" dirty="0">
                <a:solidFill>
                  <a:schemeClr val="bg1"/>
                </a:solidFill>
                <a:latin typeface="+mn-ea"/>
              </a:rPr>
              <a:t>東京都江東区豊洲 </a:t>
            </a:r>
            <a:r>
              <a:rPr lang="en-US" altLang="ja-JP" sz="1200" b="1" dirty="0">
                <a:solidFill>
                  <a:schemeClr val="bg1"/>
                </a:solidFill>
                <a:latin typeface="+mn-ea"/>
              </a:rPr>
              <a:t>3-2-3</a:t>
            </a:r>
            <a:endParaRPr kumimoji="1" lang="en-US" altLang="ja-JP" sz="1200" b="1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3948604" y="901518"/>
            <a:ext cx="295465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ja-JP" altLang="en-US" sz="7200" b="1" dirty="0">
                <a:solidFill>
                  <a:srgbClr val="6F97C7"/>
                </a:solidFill>
                <a:effectLst>
                  <a:glow rad="165100">
                    <a:schemeClr val="bg1"/>
                  </a:glow>
                </a:effectLst>
              </a:rPr>
              <a:t>整体院</a:t>
            </a:r>
          </a:p>
        </p:txBody>
      </p:sp>
      <p:sp>
        <p:nvSpPr>
          <p:cNvPr id="7" name="角丸四角形 6"/>
          <p:cNvSpPr/>
          <p:nvPr/>
        </p:nvSpPr>
        <p:spPr>
          <a:xfrm>
            <a:off x="925406" y="2101847"/>
            <a:ext cx="2561486" cy="512340"/>
          </a:xfrm>
          <a:prstGeom prst="round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整体師</a:t>
            </a:r>
          </a:p>
        </p:txBody>
      </p:sp>
      <p:sp>
        <p:nvSpPr>
          <p:cNvPr id="28" name="角丸四角形 27"/>
          <p:cNvSpPr/>
          <p:nvPr/>
        </p:nvSpPr>
        <p:spPr>
          <a:xfrm>
            <a:off x="3681082" y="2101847"/>
            <a:ext cx="3162531" cy="512340"/>
          </a:xfrm>
          <a:prstGeom prst="round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マッサージ師</a:t>
            </a: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778190" y="2646924"/>
            <a:ext cx="628409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400" b="1" dirty="0">
                <a:solidFill>
                  <a:srgbClr val="6F97C7"/>
                </a:solidFill>
                <a:effectLst>
                  <a:glow rad="165100">
                    <a:schemeClr val="bg1"/>
                  </a:glow>
                </a:effectLst>
              </a:rPr>
              <a:t>新スタッフ募集中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180491" y="4476459"/>
            <a:ext cx="7414592" cy="1366625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440740" y="4741055"/>
            <a:ext cx="295786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b="1" dirty="0">
                <a:solidFill>
                  <a:srgbClr val="FFC000"/>
                </a:solidFill>
                <a:effectLst>
                  <a:glow rad="101600">
                    <a:schemeClr val="bg1"/>
                  </a:glow>
                </a:effectLst>
              </a:rPr>
              <a:t>無資格・未経験</a:t>
            </a:r>
            <a:r>
              <a:rPr lang="en-US" altLang="ja-JP" sz="2800" b="1" dirty="0">
                <a:solidFill>
                  <a:srgbClr val="FFC000"/>
                </a:solidFill>
                <a:effectLst>
                  <a:glow rad="101600">
                    <a:schemeClr val="bg1"/>
                  </a:glow>
                </a:effectLst>
              </a:rPr>
              <a:t>OK</a:t>
            </a:r>
            <a:endParaRPr kumimoji="1" lang="ja-JP" altLang="en-US" sz="2800" b="1" dirty="0">
              <a:solidFill>
                <a:srgbClr val="FFC000"/>
              </a:solidFill>
              <a:effectLst>
                <a:glow rad="101600">
                  <a:schemeClr val="bg1"/>
                </a:glow>
              </a:effectLst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420947" y="5271286"/>
            <a:ext cx="2998864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400" b="1" dirty="0">
                <a:solidFill>
                  <a:srgbClr val="FFC000"/>
                </a:solidFill>
                <a:effectLst>
                  <a:glow rad="114300">
                    <a:schemeClr val="bg1"/>
                  </a:glow>
                </a:effectLst>
              </a:rPr>
              <a:t>しっかりと学べる研修制度があります</a:t>
            </a: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3551061" y="4752630"/>
            <a:ext cx="3868408" cy="8540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100" dirty="0">
                <a:solidFill>
                  <a:schemeClr val="bg1"/>
                </a:solidFill>
              </a:rPr>
              <a:t>ここに説明文を入力してください。ここに説明文を入力してください。ここに説明文を入力してください。ここに説明文を入力してください。ここに説明文を入力してください。</a:t>
            </a:r>
            <a:endParaRPr lang="en-US" altLang="ja-JP" sz="1100" dirty="0">
              <a:solidFill>
                <a:schemeClr val="bg1"/>
              </a:solidFill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328899" y="10238056"/>
            <a:ext cx="34437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400" b="1" dirty="0">
                <a:solidFill>
                  <a:srgbClr val="FFFF00"/>
                </a:solidFill>
              </a:rPr>
              <a:t>https://</a:t>
            </a:r>
            <a:r>
              <a:rPr lang="en-US" altLang="ja-JP" sz="2400" b="1" dirty="0" err="1">
                <a:solidFill>
                  <a:srgbClr val="FFFF00"/>
                </a:solidFill>
              </a:rPr>
              <a:t>www.askul.com</a:t>
            </a:r>
            <a:r>
              <a:rPr lang="en-US" altLang="ja-JP" sz="2400" b="1" dirty="0">
                <a:solidFill>
                  <a:srgbClr val="FFFF00"/>
                </a:solidFill>
              </a:rPr>
              <a:t>/</a:t>
            </a:r>
            <a:endParaRPr kumimoji="1" lang="en-US" altLang="ja-JP" sz="2400" b="1" dirty="0">
              <a:solidFill>
                <a:srgbClr val="FFFF00"/>
              </a:solidFill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4347411" y="9116060"/>
            <a:ext cx="3030328" cy="1297116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ここに地図を</a:t>
            </a:r>
            <a:endParaRPr lang="en-US" altLang="ja-JP" dirty="0"/>
          </a:p>
          <a:p>
            <a:pPr algn="ctr"/>
            <a:r>
              <a:rPr kumimoji="1" lang="ja-JP" altLang="en-US" dirty="0"/>
              <a:t>挿入してください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328899" y="10019347"/>
            <a:ext cx="344838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solidFill>
                  <a:schemeClr val="bg1"/>
                </a:solidFill>
              </a:rPr>
              <a:t>営業時間</a:t>
            </a:r>
            <a:r>
              <a:rPr lang="en-US" altLang="ja-JP" sz="1400" b="1" dirty="0">
                <a:solidFill>
                  <a:schemeClr val="bg1"/>
                </a:solidFill>
              </a:rPr>
              <a:t> : 10:00 </a:t>
            </a:r>
            <a:r>
              <a:rPr lang="mr-IN" altLang="ja-JP" sz="1400" b="1" dirty="0">
                <a:solidFill>
                  <a:schemeClr val="bg1"/>
                </a:solidFill>
              </a:rPr>
              <a:t>–</a:t>
            </a:r>
            <a:r>
              <a:rPr lang="en-US" altLang="ja-JP" sz="1400" b="1" dirty="0">
                <a:solidFill>
                  <a:schemeClr val="bg1"/>
                </a:solidFill>
              </a:rPr>
              <a:t> 20:00 </a:t>
            </a:r>
            <a:r>
              <a:rPr lang="ja-JP" altLang="en-US" sz="1400" b="1" dirty="0">
                <a:solidFill>
                  <a:schemeClr val="bg1"/>
                </a:solidFill>
              </a:rPr>
              <a:t>（水曜、日曜定休）</a:t>
            </a:r>
            <a:endParaRPr kumimoji="1" lang="en-US" altLang="ja-JP" sz="1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68846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Yu Gothic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Yu Gothic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288</Words>
  <Application>Microsoft Office PowerPoint</Application>
  <PresentationFormat>ユーザー設定</PresentationFormat>
  <Paragraphs>43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HG丸ｺﾞｼｯｸM-PRO</vt:lpstr>
      <vt:lpstr>ＭＳ Ｐゴシック</vt:lpstr>
      <vt:lpstr>Yu Gothic</vt:lpstr>
      <vt:lpstr>Arial</vt:lpstr>
      <vt:lpstr>Calibri</vt:lpstr>
      <vt:lpstr>Calibri Light</vt:lpstr>
      <vt:lpstr>Mangal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2018-01-31T11:05:34Z</dcterms:created>
  <dcterms:modified xsi:type="dcterms:W3CDTF">2018-01-31T11:05:37Z</dcterms:modified>
</cp:coreProperties>
</file>