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4BA"/>
    <a:srgbClr val="6F97C7"/>
    <a:srgbClr val="00DC56"/>
    <a:srgbClr val="83CB89"/>
    <a:srgbClr val="D4A101"/>
    <a:srgbClr val="693905"/>
    <a:srgbClr val="FFFFAF"/>
    <a:srgbClr val="2E89D7"/>
    <a:srgbClr val="369FF6"/>
    <a:srgbClr val="F3E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6" cy="10907713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0" y="4598895"/>
            <a:ext cx="7775575" cy="5109188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8459700"/>
            <a:ext cx="7775575" cy="1248381"/>
          </a:xfrm>
          <a:prstGeom prst="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4638" y="275762"/>
            <a:ext cx="409278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800" b="1" i="1" dirty="0">
                <a:effectLst>
                  <a:glow rad="139700">
                    <a:schemeClr val="bg1"/>
                  </a:glow>
                </a:effectLst>
              </a:rPr>
              <a:t>2t</a:t>
            </a:r>
            <a:r>
              <a:rPr kumimoji="1" lang="ja-JP" altLang="en-US" sz="13800" b="1" i="1" dirty="0">
                <a:effectLst>
                  <a:glow rad="139700">
                    <a:schemeClr val="bg1"/>
                  </a:glow>
                </a:effectLst>
              </a:rPr>
              <a:t>・</a:t>
            </a:r>
            <a:r>
              <a:rPr kumimoji="1" lang="en-US" altLang="ja-JP" sz="13800" b="1" i="1" dirty="0">
                <a:effectLst>
                  <a:glow rad="139700">
                    <a:schemeClr val="bg1"/>
                  </a:glow>
                </a:effectLst>
              </a:rPr>
              <a:t>4t</a:t>
            </a:r>
            <a:endParaRPr kumimoji="1" lang="ja-JP" altLang="en-US" sz="13800" b="1" i="1" dirty="0"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4760" y="4866064"/>
            <a:ext cx="4254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rgbClr val="FFFF00"/>
                </a:solidFill>
                <a:effectLst/>
                <a:latin typeface="+mn-ea"/>
              </a:rPr>
              <a:t>給与</a:t>
            </a:r>
            <a:r>
              <a:rPr kumimoji="1" lang="en-US" altLang="ja-JP" sz="36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kumimoji="1" lang="ja-JP" altLang="en-US" sz="3600" dirty="0">
                <a:solidFill>
                  <a:srgbClr val="FFFF00"/>
                </a:solidFill>
                <a:effectLst/>
                <a:latin typeface="+mn-ea"/>
              </a:rPr>
              <a:t>月給</a:t>
            </a:r>
            <a:r>
              <a:rPr kumimoji="1" lang="en-US" altLang="ja-JP" sz="3600" dirty="0">
                <a:solidFill>
                  <a:srgbClr val="FFFF00"/>
                </a:solidFill>
                <a:effectLst/>
                <a:latin typeface="+mn-ea"/>
              </a:rPr>
              <a:t>28</a:t>
            </a:r>
            <a:r>
              <a:rPr lang="ja-JP" altLang="en-US" sz="3600" dirty="0">
                <a:solidFill>
                  <a:srgbClr val="FFFF00"/>
                </a:solidFill>
                <a:effectLst/>
                <a:latin typeface="+mn-ea"/>
              </a:rPr>
              <a:t>万円</a:t>
            </a:r>
            <a:r>
              <a:rPr lang="en-US" altLang="ja-JP" sz="3600" dirty="0">
                <a:solidFill>
                  <a:srgbClr val="FFFF00"/>
                </a:solidFill>
                <a:effectLst/>
                <a:latin typeface="+mn-ea"/>
              </a:rPr>
              <a:t>〜</a:t>
            </a:r>
            <a:endParaRPr lang="en-US" altLang="ja-JP" sz="36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4760" y="6490477"/>
            <a:ext cx="3152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FF00"/>
                </a:solidFill>
                <a:effectLst/>
                <a:latin typeface="+mn-ea"/>
              </a:rPr>
              <a:t>資格</a:t>
            </a:r>
            <a:r>
              <a:rPr lang="en-US" altLang="ja-JP" sz="20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要・中型免許（ドライバー経験者優遇）</a:t>
            </a:r>
            <a:endParaRPr lang="en-US" altLang="ja-JP" sz="20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94760" y="7323174"/>
            <a:ext cx="32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FF00"/>
                </a:solidFill>
                <a:effectLst/>
                <a:latin typeface="+mn-ea"/>
              </a:rPr>
              <a:t>時間</a:t>
            </a:r>
            <a:r>
              <a:rPr lang="en-US" altLang="ja-JP" sz="20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実働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12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時間（配送先により多少前後有）</a:t>
            </a:r>
            <a:endParaRPr lang="en-US" altLang="ja-JP" sz="20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69561" y="6467566"/>
            <a:ext cx="3127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FF00"/>
                </a:solidFill>
                <a:effectLst/>
                <a:latin typeface="+mn-ea"/>
              </a:rPr>
              <a:t>休日</a:t>
            </a:r>
            <a:r>
              <a:rPr lang="en-US" altLang="ja-JP" sz="20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週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1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日（ローテーション制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/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有給有）</a:t>
            </a:r>
            <a:endParaRPr lang="en-US" altLang="ja-JP" sz="20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156899" y="7323174"/>
            <a:ext cx="3139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FF00"/>
                </a:solidFill>
                <a:effectLst/>
                <a:latin typeface="+mn-ea"/>
              </a:rPr>
              <a:t>待遇</a:t>
            </a:r>
            <a:r>
              <a:rPr lang="en-US" altLang="ja-JP" sz="20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制服貸与、マイカー通勤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OK</a:t>
            </a:r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、社会保険完備</a:t>
            </a:r>
            <a:endParaRPr lang="en-US" altLang="ja-JP" sz="20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0382" y="8617423"/>
            <a:ext cx="4900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</a:rPr>
              <a:t>お電話の上、履歴書（写貼）ご持参ください。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56315" y="8979457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FFFF00"/>
                </a:solidFill>
              </a:rPr>
              <a:t>☎</a:t>
            </a:r>
            <a:r>
              <a:rPr lang="en-US" altLang="ja-JP" sz="3600" b="1" dirty="0">
                <a:solidFill>
                  <a:srgbClr val="FFFF00"/>
                </a:solidFill>
              </a:rPr>
              <a:t> 03-1234-1111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929354" y="9135207"/>
            <a:ext cx="293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受付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 : 10:00 </a:t>
            </a:r>
            <a:r>
              <a:rPr lang="mr-IN" altLang="ja-JP" sz="1600" dirty="0">
                <a:solidFill>
                  <a:schemeClr val="bg1"/>
                </a:solidFill>
                <a:latin typeface="+mn-ea"/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 17:00 </a:t>
            </a:r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（</a:t>
            </a:r>
            <a:r>
              <a:rPr lang="ja-JP" altLang="en-US" sz="1400" dirty="0">
                <a:solidFill>
                  <a:schemeClr val="bg1"/>
                </a:solidFill>
                <a:latin typeface="+mn-ea"/>
              </a:rPr>
              <a:t>日曜</a:t>
            </a:r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休み）</a:t>
            </a:r>
            <a:endParaRPr lang="en-US" altLang="ja-JP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30504" y="2166043"/>
            <a:ext cx="4065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effectLst>
                  <a:glow rad="139700">
                    <a:schemeClr val="bg1"/>
                  </a:glow>
                </a:effectLst>
              </a:rPr>
              <a:t>ドライバー募集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550382" y="3077588"/>
            <a:ext cx="3920180" cy="445479"/>
          </a:xfrm>
          <a:prstGeom prst="roundRect">
            <a:avLst/>
          </a:prstGeom>
          <a:solidFill>
            <a:srgbClr val="3F84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近距離の固定ルート配送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4760" y="5549372"/>
            <a:ext cx="6869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>
                <a:solidFill>
                  <a:srgbClr val="FFFF00"/>
                </a:solidFill>
                <a:effectLst/>
                <a:latin typeface="+mn-ea"/>
              </a:rPr>
              <a:t>勤務地</a:t>
            </a:r>
            <a:r>
              <a:rPr kumimoji="1" lang="en-US" altLang="ja-JP" sz="3600" dirty="0">
                <a:solidFill>
                  <a:srgbClr val="FFFF00"/>
                </a:solidFill>
                <a:effectLst/>
                <a:latin typeface="+mn-ea"/>
              </a:rPr>
              <a:t> : </a:t>
            </a:r>
            <a:r>
              <a:rPr lang="ja-JP" altLang="en-US" sz="3600" dirty="0">
                <a:solidFill>
                  <a:schemeClr val="bg1"/>
                </a:solidFill>
                <a:effectLst/>
                <a:latin typeface="+mn-ea"/>
              </a:rPr>
              <a:t>東京都内、近場への配送</a:t>
            </a:r>
            <a:endParaRPr lang="en-US" altLang="ja-JP" sz="36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0" y="9708082"/>
            <a:ext cx="7775575" cy="12298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0" y="9842415"/>
            <a:ext cx="777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+mn-ea"/>
              </a:rPr>
              <a:t>アスクル運送株式会社</a:t>
            </a:r>
            <a:endParaRPr lang="en-US" altLang="ja-JP" sz="2800" b="1" dirty="0">
              <a:latin typeface="+mn-ea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10376865"/>
            <a:ext cx="7775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n-ea"/>
              </a:rPr>
              <a:t>東京都江東区豊洲 </a:t>
            </a:r>
            <a:r>
              <a:rPr lang="en-US" altLang="ja-JP" sz="1200" dirty="0">
                <a:latin typeface="+mn-ea"/>
              </a:rPr>
              <a:t>3-2-3</a:t>
            </a: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ユーザー設定</PresentationFormat>
  <Paragraphs>32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2018-01-31T11:05:54Z</dcterms:created>
  <dcterms:modified xsi:type="dcterms:W3CDTF">2018-01-31T11:05:56Z</dcterms:modified>
</cp:coreProperties>
</file>