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63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5552"/>
    <a:srgbClr val="382F2D"/>
    <a:srgbClr val="141110"/>
    <a:srgbClr val="E2F0FB"/>
    <a:srgbClr val="A1C6FF"/>
    <a:srgbClr val="99BCF3"/>
    <a:srgbClr val="7A96C0"/>
    <a:srgbClr val="75859D"/>
    <a:srgbClr val="96A3B3"/>
    <a:srgbClr val="224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71" autoAdjust="0"/>
    <p:restoredTop sz="86418"/>
  </p:normalViewPr>
  <p:slideViewPr>
    <p:cSldViewPr snapToGrid="0">
      <p:cViewPr varScale="1">
        <p:scale>
          <a:sx n="71" d="100"/>
          <a:sy n="71" d="100"/>
        </p:scale>
        <p:origin x="2936" y="200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2/3/18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図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175" cy="10907713"/>
          </a:xfrm>
          <a:prstGeom prst="rect">
            <a:avLst/>
          </a:prstGeom>
        </p:spPr>
      </p:pic>
      <p:sp>
        <p:nvSpPr>
          <p:cNvPr id="24" name="正方形/長方形 23"/>
          <p:cNvSpPr/>
          <p:nvPr/>
        </p:nvSpPr>
        <p:spPr>
          <a:xfrm>
            <a:off x="-2" y="7155434"/>
            <a:ext cx="7775577" cy="1249183"/>
          </a:xfrm>
          <a:prstGeom prst="rect">
            <a:avLst/>
          </a:prstGeom>
          <a:pattFill prst="pct5">
            <a:fgClr>
              <a:srgbClr val="675552"/>
            </a:fgClr>
            <a:bgClr>
              <a:srgbClr val="382F2D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正方形/長方形 11"/>
          <p:cNvSpPr/>
          <p:nvPr/>
        </p:nvSpPr>
        <p:spPr>
          <a:xfrm>
            <a:off x="-1" y="8767482"/>
            <a:ext cx="7775575" cy="2140231"/>
          </a:xfrm>
          <a:prstGeom prst="rect">
            <a:avLst/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843234" y="1320802"/>
            <a:ext cx="1544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3600" b="1" dirty="0" err="1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askul</a:t>
            </a:r>
            <a:endParaRPr kumimoji="1" lang="ja-JP" altLang="en-US" sz="36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12074" y="5206746"/>
            <a:ext cx="16930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b="1" dirty="0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12/21</a:t>
            </a:r>
            <a:endParaRPr kumimoji="1" lang="ja-JP" altLang="en-US" sz="40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67992" y="5719702"/>
            <a:ext cx="17812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b="1">
                <a:solidFill>
                  <a:schemeClr val="bg1"/>
                </a:solidFill>
                <a:latin typeface="Arial Black" charset="0"/>
                <a:ea typeface="Arial Black" charset="0"/>
                <a:cs typeface="Arial Black" charset="0"/>
              </a:rPr>
              <a:t>OPEN</a:t>
            </a:r>
            <a:endParaRPr kumimoji="1" lang="ja-JP" altLang="en-US" sz="4000" b="1" dirty="0">
              <a:solidFill>
                <a:schemeClr val="bg1"/>
              </a:solidFill>
              <a:latin typeface="Arial Black" charset="0"/>
              <a:ea typeface="Arial Black" charset="0"/>
              <a:cs typeface="Arial Black" charset="0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653420" y="9854237"/>
            <a:ext cx="36085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b="1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03-1234-1111</a:t>
            </a:r>
            <a:endParaRPr kumimoji="1" lang="ja-JP" altLang="en-US" sz="3200" b="1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139640">
            <a:off x="3231310" y="10050230"/>
            <a:ext cx="467911" cy="427701"/>
          </a:xfrm>
          <a:prstGeom prst="rect">
            <a:avLst/>
          </a:prstGeom>
        </p:spPr>
      </p:pic>
      <p:sp>
        <p:nvSpPr>
          <p:cNvPr id="19" name="正方形/長方形 18"/>
          <p:cNvSpPr/>
          <p:nvPr/>
        </p:nvSpPr>
        <p:spPr>
          <a:xfrm>
            <a:off x="339212" y="9000563"/>
            <a:ext cx="2548946" cy="16231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地図</a:t>
            </a:r>
            <a:endParaRPr kumimoji="1" lang="ja-JP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671584" y="9484658"/>
            <a:ext cx="29562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+mn-ea"/>
              </a:rPr>
              <a:t>東京都江東区豊洲 </a:t>
            </a:r>
            <a:r>
              <a:rPr lang="en-US" altLang="ja-JP" sz="2000" b="1" dirty="0">
                <a:solidFill>
                  <a:schemeClr val="bg1"/>
                </a:solidFill>
                <a:latin typeface="+mn-ea"/>
              </a:rPr>
              <a:t>3-2-3</a:t>
            </a:r>
            <a:endParaRPr kumimoji="1" lang="ja-JP" altLang="en-US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671582" y="905435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latin typeface="+mj-ea"/>
                <a:ea typeface="+mj-ea"/>
              </a:rPr>
              <a:t>営業時間</a:t>
            </a:r>
            <a:r>
              <a:rPr lang="ja-JP" altLang="en-US" sz="2000" b="1">
                <a:solidFill>
                  <a:schemeClr val="bg1"/>
                </a:solidFill>
                <a:latin typeface="+mj-ea"/>
                <a:ea typeface="+mj-ea"/>
              </a:rPr>
              <a:t>：</a:t>
            </a:r>
            <a:r>
              <a:rPr lang="en-US" altLang="ja-JP" sz="2000" b="1" dirty="0">
                <a:solidFill>
                  <a:schemeClr val="bg1"/>
                </a:solidFill>
                <a:latin typeface="+mj-ea"/>
                <a:ea typeface="+mj-ea"/>
              </a:rPr>
              <a:t>10-17</a:t>
            </a:r>
            <a:r>
              <a:rPr lang="ja-JP" altLang="en-US" sz="2000" b="1" dirty="0">
                <a:solidFill>
                  <a:schemeClr val="bg1"/>
                </a:solidFill>
                <a:latin typeface="+mj-ea"/>
                <a:ea typeface="+mj-ea"/>
              </a:rPr>
              <a:t>時</a:t>
            </a:r>
            <a:endParaRPr kumimoji="1" lang="ja-JP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88640" y="7082118"/>
            <a:ext cx="254894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ja-JP" sz="1800" dirty="0">
                <a:solidFill>
                  <a:schemeClr val="bg1"/>
                </a:solidFill>
              </a:rPr>
              <a:t>h</a:t>
            </a:r>
            <a:r>
              <a:rPr kumimoji="1" lang="en-US" altLang="ja-JP" sz="1800" dirty="0">
                <a:solidFill>
                  <a:schemeClr val="bg1"/>
                </a:solidFill>
              </a:rPr>
              <a:t>air salon </a:t>
            </a:r>
            <a:r>
              <a:rPr kumimoji="1" lang="en-US" altLang="ja-JP" sz="1800" dirty="0" err="1">
                <a:solidFill>
                  <a:schemeClr val="bg1"/>
                </a:solidFill>
              </a:rPr>
              <a:t>askul</a:t>
            </a:r>
            <a:r>
              <a:rPr kumimoji="1" lang="ja-JP" altLang="en-US" sz="1800" dirty="0">
                <a:solidFill>
                  <a:schemeClr val="bg1"/>
                </a:solidFill>
              </a:rPr>
              <a:t>がついに新宿に。皆様のご来店、お待ちしております。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910565" y="7171763"/>
            <a:ext cx="2794355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solidFill>
                  <a:schemeClr val="bg1"/>
                </a:solidFill>
              </a:rPr>
              <a:t>CUT</a:t>
            </a:r>
            <a:r>
              <a:rPr lang="ja-JP" altLang="en-US" dirty="0">
                <a:solidFill>
                  <a:schemeClr val="bg1"/>
                </a:solidFill>
              </a:rPr>
              <a:t>・・・・・・・・・・</a:t>
            </a:r>
            <a:r>
              <a:rPr lang="en-US" altLang="ja-JP" dirty="0">
                <a:solidFill>
                  <a:schemeClr val="bg1"/>
                </a:solidFill>
              </a:rPr>
              <a:t>\</a:t>
            </a:r>
            <a:r>
              <a:rPr lang="ja-JP" altLang="en-US" dirty="0">
                <a:solidFill>
                  <a:schemeClr val="bg1"/>
                </a:solidFill>
              </a:rPr>
              <a:t>●●●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910565" y="7572155"/>
            <a:ext cx="2814168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COLOR</a:t>
            </a:r>
            <a:r>
              <a:rPr kumimoji="1" lang="ja-JP" altLang="en-US" dirty="0">
                <a:solidFill>
                  <a:schemeClr val="bg1"/>
                </a:solidFill>
              </a:rPr>
              <a:t>・・・・・・・</a:t>
            </a:r>
            <a:r>
              <a:rPr kumimoji="1" lang="en-US" altLang="ja-JP" dirty="0">
                <a:solidFill>
                  <a:schemeClr val="bg1"/>
                </a:solidFill>
              </a:rPr>
              <a:t>  </a:t>
            </a:r>
            <a:r>
              <a:rPr lang="en-US" altLang="ja-JP" dirty="0">
                <a:solidFill>
                  <a:schemeClr val="bg1"/>
                </a:solidFill>
              </a:rPr>
              <a:t>\</a:t>
            </a:r>
            <a:r>
              <a:rPr lang="ja-JP" altLang="en-US" dirty="0">
                <a:solidFill>
                  <a:schemeClr val="bg1"/>
                </a:solidFill>
              </a:rPr>
              <a:t>●●●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910565" y="7977618"/>
            <a:ext cx="2810834" cy="401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bg1"/>
                </a:solidFill>
              </a:rPr>
              <a:t>PARMA</a:t>
            </a:r>
            <a:r>
              <a:rPr lang="ja-JP" altLang="en-US" dirty="0">
                <a:solidFill>
                  <a:schemeClr val="bg1"/>
                </a:solidFill>
              </a:rPr>
              <a:t>・・・・・・・</a:t>
            </a:r>
            <a:r>
              <a:rPr lang="en-US" altLang="ja-JP" dirty="0">
                <a:solidFill>
                  <a:schemeClr val="bg1"/>
                </a:solidFill>
              </a:rPr>
              <a:t> \</a:t>
            </a:r>
            <a:r>
              <a:rPr lang="ja-JP" altLang="en-US" dirty="0">
                <a:solidFill>
                  <a:schemeClr val="bg1"/>
                </a:solidFill>
              </a:rPr>
              <a:t>●●●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806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1128</TotalTime>
  <Words>178</Words>
  <Application>Microsoft Macintosh PowerPoint</Application>
  <PresentationFormat>ユーザー設定</PresentationFormat>
  <Paragraphs>28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HG丸ｺﾞｼｯｸM-PRO</vt:lpstr>
      <vt:lpstr>ＭＳ Ｐゴシック</vt:lpstr>
      <vt:lpstr>Arial</vt:lpstr>
      <vt:lpstr>Arial Black</vt:lpstr>
      <vt:lpstr>Calibri</vt:lpstr>
      <vt:lpstr>Calibri Light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122</cp:revision>
  <cp:lastPrinted>2018-01-05T14:24:23Z</cp:lastPrinted>
  <dcterms:created xsi:type="dcterms:W3CDTF">2013-08-08T01:25:55Z</dcterms:created>
  <dcterms:modified xsi:type="dcterms:W3CDTF">2018-02-03T11:04:08Z</dcterms:modified>
</cp:coreProperties>
</file>