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3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645A"/>
    <a:srgbClr val="C0877E"/>
    <a:srgbClr val="675552"/>
    <a:srgbClr val="382F2D"/>
    <a:srgbClr val="141110"/>
    <a:srgbClr val="E2F0FB"/>
    <a:srgbClr val="A1C6FF"/>
    <a:srgbClr val="99BCF3"/>
    <a:srgbClr val="7A96C0"/>
    <a:srgbClr val="758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2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1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32" name="正方形/長方形 31"/>
          <p:cNvSpPr/>
          <p:nvPr/>
        </p:nvSpPr>
        <p:spPr>
          <a:xfrm>
            <a:off x="0" y="8772939"/>
            <a:ext cx="7775575" cy="2134774"/>
          </a:xfrm>
          <a:prstGeom prst="rect">
            <a:avLst/>
          </a:prstGeom>
          <a:solidFill>
            <a:srgbClr val="C0645A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55829" y="2458534"/>
            <a:ext cx="24497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b="1" i="1" dirty="0" err="1">
                <a:solidFill>
                  <a:schemeClr val="bg1"/>
                </a:solidFill>
                <a:effectLst>
                  <a:glow rad="101600">
                    <a:srgbClr val="C00000">
                      <a:alpha val="37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6000" b="1" i="1" dirty="0">
              <a:solidFill>
                <a:schemeClr val="bg1"/>
              </a:solidFill>
              <a:effectLst>
                <a:glow rad="101600">
                  <a:srgbClr val="C00000">
                    <a:alpha val="37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12631" y="9116484"/>
            <a:ext cx="2264148" cy="14417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地図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56408" y="2130388"/>
            <a:ext cx="1805302" cy="523220"/>
          </a:xfrm>
          <a:prstGeom prst="rect">
            <a:avLst/>
          </a:prstGeom>
          <a:noFill/>
          <a:effectLst>
            <a:glow rad="127000">
              <a:schemeClr val="accent1">
                <a:alpha val="16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2800" i="1" dirty="0">
                <a:solidFill>
                  <a:schemeClr val="bg1"/>
                </a:solidFill>
                <a:effectLst>
                  <a:glow rad="101600">
                    <a:srgbClr val="C00000">
                      <a:alpha val="40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Hair salo</a:t>
            </a:r>
            <a:r>
              <a:rPr kumimoji="1" lang="en-US" altLang="ja-JP" sz="2800" i="1" dirty="0">
                <a:solidFill>
                  <a:schemeClr val="bg1"/>
                </a:solidFill>
                <a:effectLst>
                  <a:glow rad="101600">
                    <a:srgbClr val="C00000">
                      <a:alpha val="45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n</a:t>
            </a:r>
            <a:endParaRPr kumimoji="1" lang="ja-JP" altLang="en-US" sz="2800" i="1" dirty="0">
              <a:solidFill>
                <a:schemeClr val="bg1"/>
              </a:solidFill>
              <a:effectLst>
                <a:glow rad="101600">
                  <a:srgbClr val="C00000">
                    <a:alpha val="45000"/>
                  </a:srgbClr>
                </a:glo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316146" y="4453041"/>
            <a:ext cx="3259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i="1">
                <a:solidFill>
                  <a:schemeClr val="bg1"/>
                </a:solidFill>
                <a:effectLst>
                  <a:glow rad="76200">
                    <a:srgbClr val="C00000">
                      <a:alpha val="49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2018.01.01</a:t>
            </a:r>
            <a:endParaRPr kumimoji="1" lang="ja-JP" altLang="en-US" sz="4000" b="1" i="1" dirty="0">
              <a:solidFill>
                <a:schemeClr val="bg1"/>
              </a:solidFill>
              <a:effectLst>
                <a:glow rad="76200">
                  <a:srgbClr val="C00000">
                    <a:alpha val="49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83143" y="4954532"/>
            <a:ext cx="35686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ja-JP" sz="4800" b="1" i="1" spc="-300" dirty="0">
                <a:solidFill>
                  <a:schemeClr val="bg1"/>
                </a:solidFill>
                <a:effectLst>
                  <a:glow rad="76200">
                    <a:srgbClr val="C00000">
                      <a:alpha val="49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NEW OPEN</a:t>
            </a:r>
            <a:endParaRPr kumimoji="1" lang="ja-JP" altLang="en-US" sz="4800" b="1" i="1" spc="-300" dirty="0">
              <a:solidFill>
                <a:schemeClr val="bg1"/>
              </a:solidFill>
              <a:effectLst>
                <a:glow rad="76200">
                  <a:srgbClr val="C00000">
                    <a:alpha val="49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41442" y="7042707"/>
            <a:ext cx="5038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>
                    <a:lumMod val="50000"/>
                  </a:schemeClr>
                </a:solidFill>
              </a:rPr>
              <a:t>CUT</a:t>
            </a:r>
            <a:r>
              <a:rPr lang="ja-JP" altLang="en-US" sz="1600" dirty="0">
                <a:solidFill>
                  <a:schemeClr val="bg1">
                    <a:lumMod val="50000"/>
                  </a:schemeClr>
                </a:solidFill>
              </a:rPr>
              <a:t>・・・・・・・・・・・・・・・・・・・・・・・・・・・・・・・・・・・・・・・・・・・・</a:t>
            </a:r>
            <a:endParaRPr kumimoji="1" lang="ja-JP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41442" y="7443099"/>
            <a:ext cx="510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>
                    <a:lumMod val="50000"/>
                  </a:schemeClr>
                </a:solidFill>
              </a:rPr>
              <a:t>COLOR</a:t>
            </a: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</a:rPr>
              <a:t>・・・</a:t>
            </a:r>
            <a:r>
              <a:rPr lang="ja-JP" altLang="en-US" sz="1600" dirty="0">
                <a:solidFill>
                  <a:schemeClr val="bg1">
                    <a:lumMod val="50000"/>
                  </a:schemeClr>
                </a:solidFill>
              </a:rPr>
              <a:t>・・・・・・・・・・・・・・・・・・・・・・・・・・・・・・・・・・・</a:t>
            </a: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</a:rPr>
              <a:t>・・・・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41442" y="7848562"/>
            <a:ext cx="5108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>
                    <a:lumMod val="50000"/>
                  </a:schemeClr>
                </a:solidFill>
              </a:rPr>
              <a:t>PARMA</a:t>
            </a:r>
            <a:r>
              <a:rPr lang="ja-JP" altLang="en-US" sz="1600" dirty="0">
                <a:solidFill>
                  <a:schemeClr val="bg1">
                    <a:lumMod val="50000"/>
                  </a:schemeClr>
                </a:solidFill>
              </a:rPr>
              <a:t>・・・・・・・・・・・・・・・・・・・・・・・・・・・・・・・・・・・・・・・・・・</a:t>
            </a:r>
            <a:endParaRPr kumimoji="1" lang="ja-JP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57504" y="6314790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i="1" dirty="0">
                <a:solidFill>
                  <a:srgbClr val="C0645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オープンキャンペーン中！</a:t>
            </a:r>
            <a:endParaRPr kumimoji="1" lang="ja-JP" altLang="en-US" sz="2000" i="1" dirty="0">
              <a:solidFill>
                <a:srgbClr val="C0645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75474" y="642596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i="1" dirty="0">
                <a:solidFill>
                  <a:srgbClr val="C0645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●●月●●日まで</a:t>
            </a:r>
            <a:endParaRPr lang="ja-JP" altLang="en-US" sz="20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827146" y="6978557"/>
            <a:ext cx="1340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C0645A"/>
                </a:solidFill>
              </a:rPr>
              <a:t>\</a:t>
            </a:r>
            <a:r>
              <a:rPr lang="ja-JP" altLang="en-US" sz="2000" dirty="0">
                <a:solidFill>
                  <a:srgbClr val="C0645A"/>
                </a:solidFill>
              </a:rPr>
              <a:t>●●●●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827146" y="7405435"/>
            <a:ext cx="1340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C0645A"/>
                </a:solidFill>
              </a:rPr>
              <a:t>\</a:t>
            </a:r>
            <a:r>
              <a:rPr lang="ja-JP" altLang="en-US" sz="2000" dirty="0">
                <a:solidFill>
                  <a:srgbClr val="C0645A"/>
                </a:solidFill>
              </a:rPr>
              <a:t>●●●●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827146" y="7824498"/>
            <a:ext cx="1340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>
                <a:solidFill>
                  <a:srgbClr val="C0645A"/>
                </a:solidFill>
              </a:rPr>
              <a:t>\</a:t>
            </a:r>
            <a:r>
              <a:rPr lang="ja-JP" altLang="en-US" sz="2000" dirty="0">
                <a:solidFill>
                  <a:srgbClr val="C0645A"/>
                </a:solidFill>
              </a:rPr>
              <a:t>●●●●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09804" y="8206052"/>
            <a:ext cx="194155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>
                <a:solidFill>
                  <a:srgbClr val="C0645A"/>
                </a:solidFill>
                <a:latin typeface="Arial Black" charset="0"/>
                <a:ea typeface="Arial Black" charset="0"/>
                <a:cs typeface="Arial Black" charset="0"/>
              </a:rPr>
              <a:t>\1,000 OFF!!</a:t>
            </a:r>
            <a:endParaRPr kumimoji="1" lang="ja-JP" altLang="en-US" b="1" i="1" dirty="0">
              <a:solidFill>
                <a:srgbClr val="C0645A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20620" y="9911914"/>
            <a:ext cx="4006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TEL:03-1234-1111</a:t>
            </a:r>
            <a:endParaRPr kumimoji="1" lang="ja-JP" alt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423210" y="9529463"/>
            <a:ext cx="295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+mn-ea"/>
              </a:rPr>
              <a:t>東京都江東区豊洲 </a:t>
            </a:r>
            <a:r>
              <a:rPr lang="en-US" altLang="ja-JP" sz="2000" b="1" dirty="0">
                <a:solidFill>
                  <a:schemeClr val="bg1"/>
                </a:solidFill>
                <a:latin typeface="+mn-ea"/>
              </a:rPr>
              <a:t>3-2-3</a:t>
            </a:r>
            <a:endParaRPr kumimoji="1" lang="ja-JP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155851" y="9116484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</a:rPr>
              <a:t>営業時間：</a:t>
            </a:r>
            <a:r>
              <a:rPr lang="en-US" altLang="ja-JP" sz="2000" b="1" dirty="0">
                <a:solidFill>
                  <a:schemeClr val="bg1"/>
                </a:solidFill>
                <a:latin typeface="+mj-ea"/>
                <a:ea typeface="+mj-ea"/>
              </a:rPr>
              <a:t>10-17</a:t>
            </a:r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</a:rPr>
              <a:t>時</a:t>
            </a:r>
            <a:endParaRPr kumimoji="1" lang="ja-JP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0780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286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HGSSoeiKakugothicUB</vt:lpstr>
      <vt:lpstr>HG丸ｺﾞｼｯｸM-PRO</vt:lpstr>
      <vt:lpstr>ＭＳ Ｐゴシック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2018-01-31T11:06:12Z</dcterms:created>
  <dcterms:modified xsi:type="dcterms:W3CDTF">2018-01-31T11:06:14Z</dcterms:modified>
</cp:coreProperties>
</file>