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3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645A"/>
    <a:srgbClr val="C0877E"/>
    <a:srgbClr val="675552"/>
    <a:srgbClr val="382F2D"/>
    <a:srgbClr val="141110"/>
    <a:srgbClr val="E2F0FB"/>
    <a:srgbClr val="A1C6FF"/>
    <a:srgbClr val="99BCF3"/>
    <a:srgbClr val="7A96C0"/>
    <a:srgbClr val="7585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92" autoAdjust="0"/>
    <p:restoredTop sz="86418"/>
  </p:normalViewPr>
  <p:slideViewPr>
    <p:cSldViewPr snapToGrid="0">
      <p:cViewPr varScale="1">
        <p:scale>
          <a:sx n="71" d="100"/>
          <a:sy n="71" d="100"/>
        </p:scale>
        <p:origin x="3264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041900" cy="9000565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675" y="-1"/>
            <a:ext cx="5041900" cy="9000565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175" cy="10907713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151425" y="748268"/>
            <a:ext cx="24497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b="1" i="1" dirty="0" err="1">
                <a:solidFill>
                  <a:schemeClr val="bg1"/>
                </a:solidFill>
                <a:effectLst>
                  <a:glow rad="101600">
                    <a:schemeClr val="bg1">
                      <a:alpha val="15000"/>
                    </a:scheme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askul</a:t>
            </a:r>
            <a:endParaRPr kumimoji="1" lang="ja-JP" altLang="en-US" sz="6000" b="1" i="1" dirty="0">
              <a:solidFill>
                <a:schemeClr val="bg1"/>
              </a:solidFill>
              <a:effectLst>
                <a:glow rad="101600">
                  <a:schemeClr val="bg1">
                    <a:alpha val="15000"/>
                  </a:schemeClr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409363" y="9891366"/>
            <a:ext cx="4006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TEL:03-1234-1111</a:t>
            </a:r>
            <a:endParaRPr kumimoji="1" lang="ja-JP" altLang="en-US" sz="1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68049" y="9095936"/>
            <a:ext cx="2264148" cy="14417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地図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392903" y="9508915"/>
            <a:ext cx="29562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latin typeface="+mn-ea"/>
              </a:rPr>
              <a:t>東京都江東区豊洲 </a:t>
            </a:r>
            <a:r>
              <a:rPr lang="en-US" altLang="ja-JP" sz="2000" b="1" dirty="0">
                <a:solidFill>
                  <a:schemeClr val="bg1"/>
                </a:solidFill>
                <a:latin typeface="+mn-ea"/>
              </a:rPr>
              <a:t>3-2-3</a:t>
            </a:r>
            <a:endParaRPr kumimoji="1" lang="ja-JP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119829" y="909593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latin typeface="+mj-ea"/>
                <a:ea typeface="+mj-ea"/>
              </a:rPr>
              <a:t>営業時間：</a:t>
            </a:r>
            <a:r>
              <a:rPr lang="en-US" altLang="ja-JP" sz="2000" b="1" dirty="0">
                <a:solidFill>
                  <a:schemeClr val="bg1"/>
                </a:solidFill>
                <a:latin typeface="+mj-ea"/>
                <a:ea typeface="+mj-ea"/>
              </a:rPr>
              <a:t>10-17</a:t>
            </a:r>
            <a:r>
              <a:rPr lang="ja-JP" altLang="en-US" sz="2000" b="1" dirty="0">
                <a:solidFill>
                  <a:schemeClr val="bg1"/>
                </a:solidFill>
                <a:latin typeface="+mj-ea"/>
                <a:ea typeface="+mj-ea"/>
              </a:rPr>
              <a:t>時</a:t>
            </a:r>
            <a:endParaRPr kumimoji="1" lang="ja-JP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344588" y="420122"/>
            <a:ext cx="2063385" cy="523220"/>
          </a:xfrm>
          <a:prstGeom prst="rect">
            <a:avLst/>
          </a:prstGeom>
          <a:noFill/>
          <a:effectLst>
            <a:glow rad="127000">
              <a:schemeClr val="accent1">
                <a:alpha val="16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altLang="ja-JP" sz="2800" i="1" dirty="0" err="1">
                <a:solidFill>
                  <a:schemeClr val="bg1"/>
                </a:solidFill>
                <a:effectLst>
                  <a:glow rad="101600">
                    <a:schemeClr val="bg1">
                      <a:alpha val="15000"/>
                    </a:schemeClr>
                  </a:glow>
                </a:effectLst>
                <a:latin typeface="Arial" charset="0"/>
                <a:ea typeface="Arial" charset="0"/>
                <a:cs typeface="Arial" charset="0"/>
              </a:rPr>
              <a:t>Bauty</a:t>
            </a:r>
            <a:r>
              <a:rPr kumimoji="1" lang="en-US" altLang="ja-JP" sz="2800" i="1" dirty="0">
                <a:solidFill>
                  <a:schemeClr val="bg1"/>
                </a:solidFill>
                <a:effectLst>
                  <a:glow rad="101600">
                    <a:schemeClr val="bg1">
                      <a:alpha val="15000"/>
                    </a:schemeClr>
                  </a:glow>
                </a:effectLst>
                <a:latin typeface="Arial" charset="0"/>
                <a:ea typeface="Arial" charset="0"/>
                <a:cs typeface="Arial" charset="0"/>
              </a:rPr>
              <a:t> salon</a:t>
            </a:r>
            <a:endParaRPr kumimoji="1" lang="ja-JP" altLang="en-US" sz="2800" i="1" dirty="0">
              <a:solidFill>
                <a:schemeClr val="bg1"/>
              </a:solidFill>
              <a:effectLst>
                <a:glow rad="101600">
                  <a:schemeClr val="bg1">
                    <a:alpha val="15000"/>
                  </a:schemeClr>
                </a:glow>
              </a:effectLst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673125" y="1805308"/>
            <a:ext cx="3259226" cy="707886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4000" b="1" dirty="0">
                <a:solidFill>
                  <a:schemeClr val="bg1"/>
                </a:solidFill>
                <a:effectLst>
                  <a:glow rad="76200">
                    <a:schemeClr val="bg1">
                      <a:alpha val="30000"/>
                    </a:scheme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2018.01.01</a:t>
            </a:r>
            <a:endParaRPr kumimoji="1" lang="ja-JP" altLang="en-US" sz="4000" b="1" dirty="0">
              <a:solidFill>
                <a:schemeClr val="bg1"/>
              </a:solidFill>
              <a:effectLst>
                <a:glow rad="76200">
                  <a:schemeClr val="bg1">
                    <a:alpha val="30000"/>
                  </a:schemeClr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089907" y="3239127"/>
            <a:ext cx="2425664" cy="1015663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6000" b="1" spc="-300" dirty="0">
                <a:solidFill>
                  <a:schemeClr val="bg1"/>
                </a:solidFill>
                <a:effectLst>
                  <a:glow rad="76200">
                    <a:schemeClr val="bg1">
                      <a:alpha val="30000"/>
                    </a:scheme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OPEN</a:t>
            </a:r>
            <a:endParaRPr kumimoji="1" lang="ja-JP" altLang="en-US" sz="6000" b="1" spc="-300" dirty="0">
              <a:solidFill>
                <a:schemeClr val="bg1"/>
              </a:solidFill>
              <a:effectLst>
                <a:glow rad="76200">
                  <a:schemeClr val="bg1">
                    <a:alpha val="30000"/>
                  </a:schemeClr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169354" y="2514448"/>
            <a:ext cx="223170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600" b="1" spc="-300">
                <a:solidFill>
                  <a:schemeClr val="bg1"/>
                </a:solidFill>
                <a:effectLst>
                  <a:glow rad="76200">
                    <a:schemeClr val="bg1">
                      <a:alpha val="30000"/>
                    </a:scheme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NEW</a:t>
            </a:r>
            <a:endParaRPr kumimoji="1" lang="ja-JP" altLang="en-US" sz="6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944470" y="4838368"/>
            <a:ext cx="2834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chemeClr val="accent4">
                    <a:lumMod val="50000"/>
                  </a:schemeClr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全身ボディケア６０分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44470" y="6021713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solidFill>
                  <a:schemeClr val="accent4">
                    <a:lumMod val="50000"/>
                  </a:schemeClr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半身ボディケア３０分</a:t>
            </a:r>
            <a:endParaRPr kumimoji="1" lang="ja-JP" altLang="en-US" sz="2000" dirty="0">
              <a:solidFill>
                <a:schemeClr val="accent4">
                  <a:lumMod val="50000"/>
                </a:schemeClr>
              </a:solidFill>
              <a:latin typeface="HGSSoeiKakugothicUB" charset="-128"/>
              <a:ea typeface="HGSSoeiKakugothicUB" charset="-128"/>
              <a:cs typeface="HGSSoeiKakugothicUB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072710" y="5239791"/>
            <a:ext cx="24929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solidFill>
                  <a:schemeClr val="accent4">
                    <a:lumMod val="50000"/>
                  </a:schemeClr>
                </a:solidFill>
              </a:rPr>
              <a:t>●●●●</a:t>
            </a:r>
            <a:r>
              <a:rPr kumimoji="1" lang="ja-JP" altLang="en-US" dirty="0">
                <a:solidFill>
                  <a:schemeClr val="accent4">
                    <a:lumMod val="50000"/>
                  </a:schemeClr>
                </a:solidFill>
              </a:rPr>
              <a:t>円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056243" y="6417931"/>
            <a:ext cx="24929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solidFill>
                  <a:schemeClr val="accent4">
                    <a:lumMod val="50000"/>
                  </a:schemeClr>
                </a:solidFill>
              </a:rPr>
              <a:t>●●●●</a:t>
            </a:r>
            <a:r>
              <a:rPr kumimoji="1" lang="ja-JP" altLang="en-US" dirty="0">
                <a:solidFill>
                  <a:schemeClr val="accent4">
                    <a:lumMod val="50000"/>
                  </a:schemeClr>
                </a:solidFill>
              </a:rPr>
              <a:t>円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267198" y="7240769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>
                <a:solidFill>
                  <a:schemeClr val="accent4">
                    <a:lumMod val="50000"/>
                  </a:schemeClr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顔エステ３０分</a:t>
            </a:r>
            <a:endParaRPr kumimoji="1" lang="ja-JP" altLang="en-US" sz="2000" dirty="0">
              <a:solidFill>
                <a:schemeClr val="accent4">
                  <a:lumMod val="50000"/>
                </a:schemeClr>
              </a:solidFill>
              <a:latin typeface="HGSSoeiKakugothicUB" charset="-128"/>
              <a:ea typeface="HGSSoeiKakugothicUB" charset="-128"/>
              <a:cs typeface="HGSSoeiKakugothicUB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056243" y="7636987"/>
            <a:ext cx="24929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solidFill>
                  <a:schemeClr val="accent4">
                    <a:lumMod val="50000"/>
                  </a:schemeClr>
                </a:solidFill>
              </a:rPr>
              <a:t>●●●●</a:t>
            </a:r>
            <a:r>
              <a:rPr kumimoji="1" lang="ja-JP" altLang="en-US" dirty="0">
                <a:solidFill>
                  <a:schemeClr val="accent4">
                    <a:lumMod val="50000"/>
                  </a:schemeClr>
                </a:solidFill>
              </a:rPr>
              <a:t>円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0" y="0"/>
            <a:ext cx="2732196" cy="182146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画像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0" y="2241850"/>
            <a:ext cx="2732196" cy="182235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画像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0" y="4484588"/>
            <a:ext cx="2745789" cy="205934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画像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-13593" y="6964314"/>
            <a:ext cx="2745789" cy="181661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画像</a:t>
            </a:r>
          </a:p>
        </p:txBody>
      </p:sp>
    </p:spTree>
    <p:extLst>
      <p:ext uri="{BB962C8B-B14F-4D97-AF65-F5344CB8AC3E}">
        <p14:creationId xmlns:p14="http://schemas.microsoft.com/office/powerpoint/2010/main" val="1707806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1197</TotalTime>
  <Words>155</Words>
  <Application>Microsoft Macintosh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HGSSoeiKakugothicUB</vt:lpstr>
      <vt:lpstr>HG丸ｺﾞｼｯｸM-PRO</vt:lpstr>
      <vt:lpstr>ＭＳ Ｐゴシック</vt:lpstr>
      <vt:lpstr>Arial</vt:lpstr>
      <vt:lpstr>Arial Black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131</cp:revision>
  <cp:lastPrinted>2018-01-05T16:50:39Z</cp:lastPrinted>
  <dcterms:created xsi:type="dcterms:W3CDTF">2013-08-08T01:25:55Z</dcterms:created>
  <dcterms:modified xsi:type="dcterms:W3CDTF">2018-02-03T11:04:44Z</dcterms:modified>
</cp:coreProperties>
</file>