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3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645A"/>
    <a:srgbClr val="C0877E"/>
    <a:srgbClr val="675552"/>
    <a:srgbClr val="382F2D"/>
    <a:srgbClr val="141110"/>
    <a:srgbClr val="E2F0FB"/>
    <a:srgbClr val="A1C6FF"/>
    <a:srgbClr val="99BCF3"/>
    <a:srgbClr val="7A96C0"/>
    <a:srgbClr val="758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2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41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37" d="100"/>
          <a:sy n="37" d="100"/>
        </p:scale>
        <p:origin x="3784" y="15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16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4300028" y="10014478"/>
            <a:ext cx="3167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TEL:03-1234-1111</a:t>
            </a:r>
            <a:endParaRPr kumimoji="1" lang="ja-JP" alt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68049" y="8600496"/>
            <a:ext cx="2915231" cy="1937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地図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83871" y="9652730"/>
            <a:ext cx="3062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+mn-ea"/>
              </a:rPr>
              <a:t>東京都江東区</a:t>
            </a:r>
            <a:r>
              <a:rPr lang="ja-JP" altLang="en-US" sz="2000" b="1">
                <a:solidFill>
                  <a:schemeClr val="bg1"/>
                </a:solidFill>
                <a:latin typeface="+mn-ea"/>
              </a:rPr>
              <a:t>豊洲 </a:t>
            </a:r>
            <a:r>
              <a:rPr lang="en-US" altLang="ja-JP" sz="2000" b="1" dirty="0">
                <a:solidFill>
                  <a:schemeClr val="bg1"/>
                </a:solidFill>
                <a:latin typeface="+mn-ea"/>
              </a:rPr>
              <a:t>3-2-3</a:t>
            </a:r>
            <a:endParaRPr kumimoji="1" lang="ja-JP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187064" y="929764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latin typeface="+mj-ea"/>
                <a:ea typeface="+mj-ea"/>
              </a:rPr>
              <a:t>営業時間：</a:t>
            </a:r>
            <a:r>
              <a:rPr lang="en-US" altLang="ja-JP" sz="2000" b="1" dirty="0">
                <a:solidFill>
                  <a:schemeClr val="bg1"/>
                </a:solidFill>
                <a:latin typeface="+mj-ea"/>
                <a:ea typeface="+mj-ea"/>
              </a:rPr>
              <a:t>10-17</a:t>
            </a:r>
            <a:r>
              <a:rPr lang="ja-JP" altLang="en-US" sz="2000" b="1" dirty="0">
                <a:solidFill>
                  <a:schemeClr val="bg1"/>
                </a:solidFill>
                <a:latin typeface="+mj-ea"/>
                <a:ea typeface="+mj-ea"/>
              </a:rPr>
              <a:t>時</a:t>
            </a:r>
            <a:endParaRPr kumimoji="1" lang="ja-JP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11807" y="8676697"/>
            <a:ext cx="34996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spc="-15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Nail salon </a:t>
            </a:r>
            <a:r>
              <a:rPr kumimoji="1" lang="en-US" altLang="ja-JP" sz="3200" b="1" spc="-150" dirty="0" err="1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3200" b="1" spc="-150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87064" y="1027846"/>
            <a:ext cx="22236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12/21</a:t>
            </a:r>
            <a:endParaRPr kumimoji="1" lang="ja-JP" altLang="en-US" sz="54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88274" y="1780852"/>
            <a:ext cx="35670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NEW OPEN</a:t>
            </a:r>
            <a:endParaRPr kumimoji="1" lang="ja-JP" altLang="en-US" sz="44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80402" y="1440197"/>
            <a:ext cx="1281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28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806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129</Words>
  <Application>Microsoft Office PowerPoint</Application>
  <PresentationFormat>ユーザー設定</PresentationFormat>
  <Paragraphs>26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2018-01-31T11:06:31Z</dcterms:created>
  <dcterms:modified xsi:type="dcterms:W3CDTF">2018-01-31T11:06:34Z</dcterms:modified>
</cp:coreProperties>
</file>