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3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DA9"/>
    <a:srgbClr val="968C63"/>
    <a:srgbClr val="C0645A"/>
    <a:srgbClr val="C0877E"/>
    <a:srgbClr val="675552"/>
    <a:srgbClr val="382F2D"/>
    <a:srgbClr val="141110"/>
    <a:srgbClr val="E2F0FB"/>
    <a:srgbClr val="A1C6FF"/>
    <a:srgbClr val="99BC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41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37" d="100"/>
          <a:sy n="37" d="100"/>
        </p:scale>
        <p:origin x="3784" y="15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162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148252" y="7998496"/>
            <a:ext cx="3383855" cy="2539202"/>
          </a:xfrm>
          <a:prstGeom prst="rect">
            <a:avLst/>
          </a:prstGeom>
          <a:solidFill>
            <a:srgbClr val="FFEDA9">
              <a:alpha val="784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329477" y="9813759"/>
            <a:ext cx="3167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solidFill>
                  <a:srgbClr val="968C63"/>
                </a:solidFill>
                <a:latin typeface="Arial" charset="0"/>
                <a:ea typeface="Arial" charset="0"/>
                <a:cs typeface="Arial" charset="0"/>
              </a:rPr>
              <a:t>TEL:03-1234-1111</a:t>
            </a:r>
            <a:endParaRPr kumimoji="1" lang="ja-JP" altLang="en-US" sz="1200" b="1" dirty="0">
              <a:solidFill>
                <a:srgbClr val="968C6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68049" y="7998496"/>
            <a:ext cx="3443758" cy="25392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地図</a:t>
            </a:r>
            <a:endParaRPr kumimoji="1" lang="ja-JP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037251" y="9506229"/>
            <a:ext cx="24016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>
                <a:solidFill>
                  <a:srgbClr val="968C63"/>
                </a:solidFill>
                <a:latin typeface="+mn-ea"/>
              </a:rPr>
              <a:t>東京都江東区豊洲 </a:t>
            </a:r>
            <a:r>
              <a:rPr lang="en-US" altLang="ja-JP" sz="1600" b="1" dirty="0">
                <a:solidFill>
                  <a:srgbClr val="968C63"/>
                </a:solidFill>
                <a:latin typeface="+mn-ea"/>
              </a:rPr>
              <a:t>3-2-3</a:t>
            </a:r>
            <a:endParaRPr kumimoji="1" lang="ja-JP" altLang="en-US" sz="1600" b="1" dirty="0">
              <a:solidFill>
                <a:srgbClr val="968C63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25214" y="9154072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solidFill>
                  <a:srgbClr val="968C63"/>
                </a:solidFill>
                <a:latin typeface="+mj-ea"/>
                <a:ea typeface="+mj-ea"/>
              </a:rPr>
              <a:t>営業時間：</a:t>
            </a:r>
            <a:r>
              <a:rPr lang="en-US" altLang="ja-JP" sz="1600" b="1" dirty="0">
                <a:solidFill>
                  <a:srgbClr val="968C63"/>
                </a:solidFill>
                <a:latin typeface="+mj-ea"/>
                <a:ea typeface="+mj-ea"/>
              </a:rPr>
              <a:t>10-17</a:t>
            </a:r>
            <a:r>
              <a:rPr lang="ja-JP" altLang="en-US" sz="1600" b="1" dirty="0">
                <a:solidFill>
                  <a:srgbClr val="968C63"/>
                </a:solidFill>
                <a:latin typeface="+mj-ea"/>
                <a:ea typeface="+mj-ea"/>
              </a:rPr>
              <a:t>時</a:t>
            </a:r>
            <a:endParaRPr kumimoji="1" lang="ja-JP" altLang="en-US" sz="1600" b="1" dirty="0">
              <a:solidFill>
                <a:srgbClr val="968C63"/>
              </a:solidFill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238036" y="8099624"/>
            <a:ext cx="302781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spc="-150">
                <a:solidFill>
                  <a:srgbClr val="968C63"/>
                </a:solidFill>
                <a:latin typeface="Arial Black" charset="0"/>
                <a:ea typeface="Arial Black" charset="0"/>
                <a:cs typeface="Arial Black" charset="0"/>
              </a:rPr>
              <a:t>Eyelash</a:t>
            </a:r>
            <a:r>
              <a:rPr kumimoji="1" lang="en-US" altLang="ja-JP" sz="3200" b="1" spc="-150">
                <a:solidFill>
                  <a:srgbClr val="968C63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kumimoji="1" lang="en-US" altLang="ja-JP" sz="3200" b="1" spc="-150" dirty="0">
                <a:solidFill>
                  <a:srgbClr val="968C63"/>
                </a:solidFill>
                <a:latin typeface="Arial Black" charset="0"/>
                <a:ea typeface="Arial Black" charset="0"/>
                <a:cs typeface="Arial Black" charset="0"/>
              </a:rPr>
              <a:t>salon</a:t>
            </a:r>
          </a:p>
          <a:p>
            <a:r>
              <a:rPr kumimoji="1" lang="en-US" altLang="ja-JP" sz="3200" b="1" spc="-150" dirty="0" err="1">
                <a:solidFill>
                  <a:srgbClr val="968C63"/>
                </a:solidFill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3200" b="1" spc="-150" dirty="0">
              <a:solidFill>
                <a:srgbClr val="968C63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890289" y="3760504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spc="600" dirty="0">
                <a:solidFill>
                  <a:srgbClr val="968C63"/>
                </a:solidFill>
                <a:latin typeface="Arial Black" charset="0"/>
                <a:ea typeface="Arial Black" charset="0"/>
                <a:cs typeface="Arial Black" charset="0"/>
              </a:rPr>
              <a:t>12/21</a:t>
            </a:r>
            <a:endParaRPr kumimoji="1" lang="ja-JP" altLang="en-US" sz="3600" b="1" spc="600" dirty="0">
              <a:solidFill>
                <a:srgbClr val="968C63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4558" y="4278407"/>
            <a:ext cx="63401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200" b="1" dirty="0">
                <a:solidFill>
                  <a:srgbClr val="968C63"/>
                </a:solidFill>
                <a:latin typeface="Arial Black" charset="0"/>
                <a:ea typeface="Arial Black" charset="0"/>
                <a:cs typeface="Arial Black" charset="0"/>
              </a:rPr>
              <a:t>NEW OPEN</a:t>
            </a:r>
            <a:r>
              <a:rPr kumimoji="1" lang="en-US" altLang="ja-JP" sz="7200" b="1" i="1" dirty="0">
                <a:solidFill>
                  <a:srgbClr val="968C63"/>
                </a:solidFill>
                <a:latin typeface="Arial Black" charset="0"/>
                <a:ea typeface="Arial Black" charset="0"/>
                <a:cs typeface="Arial Black" charset="0"/>
              </a:rPr>
              <a:t>!!</a:t>
            </a:r>
            <a:endParaRPr kumimoji="1" lang="ja-JP" altLang="en-US" sz="7200" b="1" i="1" dirty="0">
              <a:solidFill>
                <a:srgbClr val="968C63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483351" y="1532457"/>
            <a:ext cx="17508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000" b="1">
                <a:solidFill>
                  <a:srgbClr val="968C63"/>
                </a:solidFill>
                <a:effectLst>
                  <a:outerShdw blurRad="228600" sx="110000" sy="110000" algn="ctr" rotWithShape="0">
                    <a:srgbClr val="968C63">
                      <a:alpha val="54000"/>
                    </a:srgbClr>
                  </a:outerShdw>
                </a:effectLst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2800" b="1" dirty="0">
              <a:solidFill>
                <a:srgbClr val="968C63"/>
              </a:solidFill>
              <a:effectLst>
                <a:outerShdw blurRad="228600" sx="110000" sy="110000" algn="ctr" rotWithShape="0">
                  <a:srgbClr val="968C63">
                    <a:alpha val="54000"/>
                  </a:srgbClr>
                </a:outerShd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582150" y="5462078"/>
            <a:ext cx="47243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kumimoji="1" lang="ja-JP" altLang="en-US" sz="1600" b="1" dirty="0">
                <a:solidFill>
                  <a:srgbClr val="968C63"/>
                </a:solidFill>
                <a:latin typeface="+mj-ea"/>
                <a:ea typeface="+mj-ea"/>
                <a:cs typeface="HGSSoeiKakugothicUB" charset="-128"/>
              </a:rPr>
              <a:t>テキストを入れてください。</a:t>
            </a:r>
            <a:r>
              <a:rPr lang="ja-JP" altLang="en-US" sz="1600" b="1" dirty="0">
                <a:solidFill>
                  <a:srgbClr val="968C63"/>
                </a:solidFill>
                <a:latin typeface="+mj-ea"/>
                <a:cs typeface="HGSSoeiKakugothicUB" charset="-128"/>
              </a:rPr>
              <a:t>テキストを入れてください。</a:t>
            </a:r>
          </a:p>
          <a:p>
            <a:pPr algn="ctr">
              <a:lnSpc>
                <a:spcPct val="200000"/>
              </a:lnSpc>
            </a:pPr>
            <a:r>
              <a:rPr lang="ja-JP" altLang="en-US" sz="1600" b="1" dirty="0">
                <a:solidFill>
                  <a:srgbClr val="968C63"/>
                </a:solidFill>
                <a:latin typeface="+mj-ea"/>
                <a:cs typeface="HGSSoeiKakugothicUB" charset="-128"/>
              </a:rPr>
              <a:t>テキストを入れてください。</a:t>
            </a:r>
          </a:p>
          <a:p>
            <a:pPr algn="ctr">
              <a:lnSpc>
                <a:spcPct val="200000"/>
              </a:lnSpc>
            </a:pPr>
            <a:r>
              <a:rPr lang="ja-JP" altLang="en-US" sz="1600" b="1" dirty="0">
                <a:solidFill>
                  <a:srgbClr val="968C63"/>
                </a:solidFill>
                <a:latin typeface="+mj-ea"/>
                <a:cs typeface="HGSSoeiKakugothicUB" charset="-128"/>
              </a:rPr>
              <a:t>テキストを入れてください。テキストを入れてください。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707806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</Words>
  <Application>Microsoft Office PowerPoint</Application>
  <PresentationFormat>ユーザー設定</PresentationFormat>
  <Paragraphs>30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HGSSoeiKakugothicUB</vt:lpstr>
      <vt:lpstr>HG丸ｺﾞｼｯｸM-PRO</vt:lpstr>
      <vt:lpstr>ＭＳ Ｐゴシック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2018-01-31T11:06:55Z</dcterms:created>
  <dcterms:modified xsi:type="dcterms:W3CDTF">2018-01-31T11:06:57Z</dcterms:modified>
</cp:coreProperties>
</file>