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76" r:id="rId2"/>
  </p:sldMasterIdLst>
  <p:notesMasterIdLst>
    <p:notesMasterId r:id="rId5"/>
  </p:notesMasterIdLst>
  <p:sldIdLst>
    <p:sldId id="260" r:id="rId3"/>
    <p:sldId id="264" r:id="rId4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25D65"/>
    <a:srgbClr val="968C63"/>
    <a:srgbClr val="C0645A"/>
    <a:srgbClr val="C0877E"/>
    <a:srgbClr val="675552"/>
    <a:srgbClr val="382F2D"/>
    <a:srgbClr val="141110"/>
    <a:srgbClr val="E2F0FB"/>
    <a:srgbClr val="A1C6FF"/>
    <a:srgbClr val="99BC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01" autoAdjust="0"/>
    <p:restoredTop sz="86418"/>
  </p:normalViewPr>
  <p:slideViewPr>
    <p:cSldViewPr snapToGrid="0">
      <p:cViewPr varScale="1">
        <p:scale>
          <a:sx n="54" d="100"/>
          <a:sy n="54" d="100"/>
        </p:scale>
        <p:origin x="2741" y="82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>
        <p:scale>
          <a:sx n="37" d="100"/>
          <a:sy n="37" d="100"/>
        </p:scale>
        <p:origin x="3784" y="152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10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2018/1/31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5175" cy="10907713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4022881" y="9886103"/>
            <a:ext cx="31679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dirty="0">
                <a:solidFill>
                  <a:srgbClr val="625D65"/>
                </a:solidFill>
                <a:latin typeface="Arial" charset="0"/>
                <a:ea typeface="Arial" charset="0"/>
                <a:cs typeface="Arial" charset="0"/>
              </a:rPr>
              <a:t>TEL:03-1234-1111</a:t>
            </a:r>
            <a:endParaRPr kumimoji="1" lang="ja-JP" altLang="en-US" sz="1200" b="1" dirty="0">
              <a:solidFill>
                <a:srgbClr val="625D65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602161" y="8578951"/>
            <a:ext cx="2482415" cy="183037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地図</a:t>
            </a:r>
            <a:endParaRPr kumimoji="1" lang="ja-JP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407383" y="9665659"/>
            <a:ext cx="170912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100" b="1">
                <a:solidFill>
                  <a:srgbClr val="625D65"/>
                </a:solidFill>
                <a:latin typeface="+mn-ea"/>
              </a:rPr>
              <a:t>東京都江東区豊洲 </a:t>
            </a:r>
            <a:r>
              <a:rPr lang="en-US" altLang="ja-JP" sz="1100" b="1" dirty="0">
                <a:solidFill>
                  <a:srgbClr val="625D65"/>
                </a:solidFill>
                <a:latin typeface="+mn-ea"/>
              </a:rPr>
              <a:t>3-2-3</a:t>
            </a:r>
            <a:endParaRPr kumimoji="1" lang="ja-JP" altLang="en-US" sz="1100" b="1" dirty="0">
              <a:solidFill>
                <a:srgbClr val="625D65"/>
              </a:solidFill>
              <a:latin typeface="+mn-ea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795902" y="9458064"/>
            <a:ext cx="131318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100" b="1" dirty="0">
                <a:solidFill>
                  <a:srgbClr val="625D65"/>
                </a:solidFill>
                <a:latin typeface="+mj-ea"/>
                <a:ea typeface="+mj-ea"/>
              </a:rPr>
              <a:t>営業時間：</a:t>
            </a:r>
            <a:r>
              <a:rPr lang="en-US" altLang="ja-JP" sz="1100" b="1" dirty="0">
                <a:solidFill>
                  <a:srgbClr val="625D65"/>
                </a:solidFill>
                <a:latin typeface="+mj-ea"/>
                <a:ea typeface="+mj-ea"/>
              </a:rPr>
              <a:t>10-17</a:t>
            </a:r>
            <a:r>
              <a:rPr lang="ja-JP" altLang="en-US" sz="1100" b="1" dirty="0">
                <a:solidFill>
                  <a:srgbClr val="625D65"/>
                </a:solidFill>
                <a:latin typeface="+mj-ea"/>
                <a:ea typeface="+mj-ea"/>
              </a:rPr>
              <a:t>時</a:t>
            </a:r>
            <a:endParaRPr kumimoji="1" lang="ja-JP" altLang="en-US" sz="1100" b="1" dirty="0">
              <a:solidFill>
                <a:srgbClr val="625D65"/>
              </a:solidFill>
              <a:latin typeface="+mj-ea"/>
              <a:ea typeface="+mj-ea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481440" y="8524284"/>
            <a:ext cx="26276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spc="-150">
                <a:solidFill>
                  <a:srgbClr val="625D65"/>
                </a:solidFill>
                <a:latin typeface="Arial Black" charset="0"/>
                <a:ea typeface="Arial Black" charset="0"/>
                <a:cs typeface="Arial Black" charset="0"/>
              </a:rPr>
              <a:t>skin</a:t>
            </a:r>
            <a:r>
              <a:rPr kumimoji="1" lang="en-US" altLang="ja-JP" sz="2400" b="1" spc="-150">
                <a:solidFill>
                  <a:srgbClr val="625D65"/>
                </a:solidFill>
                <a:latin typeface="Arial Black" charset="0"/>
                <a:ea typeface="Arial Black" charset="0"/>
                <a:cs typeface="Arial Black" charset="0"/>
              </a:rPr>
              <a:t> salon </a:t>
            </a:r>
            <a:r>
              <a:rPr kumimoji="1" lang="en-US" altLang="ja-JP" sz="2400" b="1" spc="-150" dirty="0" err="1">
                <a:solidFill>
                  <a:srgbClr val="625D65"/>
                </a:solidFill>
                <a:latin typeface="Arial Black" charset="0"/>
                <a:ea typeface="Arial Black" charset="0"/>
                <a:cs typeface="Arial Black" charset="0"/>
              </a:rPr>
              <a:t>Askul</a:t>
            </a:r>
            <a:endParaRPr kumimoji="1" lang="ja-JP" altLang="en-US" sz="2400" b="1" spc="-150" dirty="0">
              <a:solidFill>
                <a:srgbClr val="625D65"/>
              </a:solidFill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455473" y="8920244"/>
            <a:ext cx="1659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800" b="1">
                <a:solidFill>
                  <a:srgbClr val="625D65"/>
                </a:solidFill>
                <a:latin typeface="Arial Black" charset="0"/>
                <a:ea typeface="Arial Black" charset="0"/>
                <a:cs typeface="Arial Black" charset="0"/>
              </a:rPr>
              <a:t>12/21</a:t>
            </a:r>
            <a:r>
              <a:rPr lang="en-US" altLang="ja-JP" sz="1800" b="1">
                <a:solidFill>
                  <a:srgbClr val="625D65"/>
                </a:solidFill>
                <a:latin typeface="Arial Black" charset="0"/>
                <a:ea typeface="Arial Black" charset="0"/>
                <a:cs typeface="Arial Black" charset="0"/>
              </a:rPr>
              <a:t> OPEN</a:t>
            </a:r>
            <a:endParaRPr kumimoji="1" lang="ja-JP" altLang="en-US" sz="1800" b="1" dirty="0">
              <a:solidFill>
                <a:srgbClr val="625D65"/>
              </a:solidFill>
              <a:latin typeface="Arial Black" charset="0"/>
              <a:ea typeface="Arial Black" charset="0"/>
              <a:cs typeface="Arial Blac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0990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1.pptx" id="{D8CEF92E-E621-4889-A2C4-D44EA4896D94}" vid="{7BA0B976-7AA0-4750-86DE-53A6EBAC7E76}"/>
    </a:ext>
  </a:extLst>
</a:theme>
</file>

<file path=ppt/theme/theme2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126</Words>
  <Application>Microsoft Office PowerPoint</Application>
  <PresentationFormat>ユーザー設定</PresentationFormat>
  <Paragraphs>23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HG丸ｺﾞｼｯｸM-PRO</vt:lpstr>
      <vt:lpstr>ＭＳ Ｐゴシック</vt:lpstr>
      <vt:lpstr>Arial</vt:lpstr>
      <vt:lpstr>Arial Black</vt:lpstr>
      <vt:lpstr>Calibri</vt:lpstr>
      <vt:lpstr>Calibri Light</vt:lpstr>
      <vt:lpstr>Office テーマ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2018-01-31T11:07:11Z</dcterms:created>
  <dcterms:modified xsi:type="dcterms:W3CDTF">2018-01-31T11:07:13Z</dcterms:modified>
</cp:coreProperties>
</file>